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7.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8.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9.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2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4.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5.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6.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7.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8.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9.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0.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1.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2.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notesSlides/notesSlide13.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6" r:id="rId6"/>
    <p:sldMasterId id="2147483672" r:id="rId7"/>
    <p:sldMasterId id="2147483679" r:id="rId8"/>
    <p:sldMasterId id="2147483687" r:id="rId9"/>
    <p:sldMasterId id="2147483694" r:id="rId10"/>
    <p:sldMasterId id="2147483701" r:id="rId11"/>
    <p:sldMasterId id="2147483716" r:id="rId12"/>
    <p:sldMasterId id="2147483723" r:id="rId13"/>
    <p:sldMasterId id="2147483730" r:id="rId14"/>
    <p:sldMasterId id="2147483737" r:id="rId15"/>
    <p:sldMasterId id="2147483752" r:id="rId16"/>
    <p:sldMasterId id="2147483759" r:id="rId17"/>
    <p:sldMasterId id="2147483767" r:id="rId18"/>
    <p:sldMasterId id="2147483774" r:id="rId19"/>
    <p:sldMasterId id="2147483783" r:id="rId20"/>
    <p:sldMasterId id="2147483790" r:id="rId21"/>
    <p:sldMasterId id="2147483797" r:id="rId22"/>
    <p:sldMasterId id="2147483805" r:id="rId23"/>
    <p:sldMasterId id="2147483812" r:id="rId24"/>
    <p:sldMasterId id="2147483826" r:id="rId25"/>
  </p:sldMasterIdLst>
  <p:notesMasterIdLst>
    <p:notesMasterId r:id="rId97"/>
  </p:notesMasterIdLst>
  <p:sldIdLst>
    <p:sldId id="257" r:id="rId26"/>
    <p:sldId id="258" r:id="rId27"/>
    <p:sldId id="271" r:id="rId28"/>
    <p:sldId id="307" r:id="rId29"/>
    <p:sldId id="308" r:id="rId30"/>
    <p:sldId id="316" r:id="rId31"/>
    <p:sldId id="317" r:id="rId32"/>
    <p:sldId id="318" r:id="rId33"/>
    <p:sldId id="326" r:id="rId34"/>
    <p:sldId id="319" r:id="rId35"/>
    <p:sldId id="327" r:id="rId36"/>
    <p:sldId id="320" r:id="rId37"/>
    <p:sldId id="321" r:id="rId38"/>
    <p:sldId id="322" r:id="rId39"/>
    <p:sldId id="323" r:id="rId40"/>
    <p:sldId id="324" r:id="rId41"/>
    <p:sldId id="303" r:id="rId42"/>
    <p:sldId id="311" r:id="rId43"/>
    <p:sldId id="312" r:id="rId44"/>
    <p:sldId id="313" r:id="rId45"/>
    <p:sldId id="306" r:id="rId46"/>
    <p:sldId id="314" r:id="rId47"/>
    <p:sldId id="304"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259" r:id="rId61"/>
    <p:sldId id="270" r:id="rId62"/>
    <p:sldId id="267" r:id="rId63"/>
    <p:sldId id="261" r:id="rId64"/>
    <p:sldId id="269" r:id="rId65"/>
    <p:sldId id="268" r:id="rId66"/>
    <p:sldId id="315" r:id="rId67"/>
    <p:sldId id="260" r:id="rId68"/>
    <p:sldId id="263" r:id="rId69"/>
    <p:sldId id="274" r:id="rId70"/>
    <p:sldId id="275" r:id="rId71"/>
    <p:sldId id="262" r:id="rId72"/>
    <p:sldId id="273" r:id="rId73"/>
    <p:sldId id="277" r:id="rId74"/>
    <p:sldId id="278" r:id="rId75"/>
    <p:sldId id="300" r:id="rId76"/>
    <p:sldId id="302" r:id="rId77"/>
    <p:sldId id="301" r:id="rId78"/>
    <p:sldId id="337" r:id="rId79"/>
    <p:sldId id="272" r:id="rId80"/>
    <p:sldId id="330" r:id="rId81"/>
    <p:sldId id="333" r:id="rId82"/>
    <p:sldId id="334" r:id="rId83"/>
    <p:sldId id="335" r:id="rId84"/>
    <p:sldId id="336" r:id="rId85"/>
    <p:sldId id="338" r:id="rId86"/>
    <p:sldId id="339" r:id="rId87"/>
    <p:sldId id="340" r:id="rId88"/>
    <p:sldId id="341" r:id="rId89"/>
    <p:sldId id="342" r:id="rId90"/>
    <p:sldId id="343" r:id="rId91"/>
    <p:sldId id="310" r:id="rId92"/>
    <p:sldId id="331" r:id="rId93"/>
    <p:sldId id="296" r:id="rId94"/>
    <p:sldId id="309" r:id="rId95"/>
    <p:sldId id="264" r:id="rId96"/>
  </p:sldIdLst>
  <p:sldSz cx="12192000" cy="6858000"/>
  <p:notesSz cx="6797675" cy="9926638"/>
  <p:custDataLst>
    <p:tags r:id="rId98"/>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660"/>
  </p:normalViewPr>
  <p:slideViewPr>
    <p:cSldViewPr snapToGrid="0">
      <p:cViewPr varScale="1">
        <p:scale>
          <a:sx n="114" d="100"/>
          <a:sy n="114" d="100"/>
        </p:scale>
        <p:origin x="420"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17.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6" Type="http://schemas.openxmlformats.org/officeDocument/2006/relationships/slideMaster" Target="slideMasters/slideMaster12.xml"/><Relationship Id="rId11" Type="http://schemas.openxmlformats.org/officeDocument/2006/relationships/slideMaster" Target="slideMasters/slideMaster7.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tableStyles" Target="tableStyles.xml"/><Relationship Id="rId5" Type="http://schemas.openxmlformats.org/officeDocument/2006/relationships/slideMaster" Target="slideMasters/slideMaster1.xml"/><Relationship Id="rId90" Type="http://schemas.openxmlformats.org/officeDocument/2006/relationships/slide" Target="slides/slide65.xml"/><Relationship Id="rId95" Type="http://schemas.openxmlformats.org/officeDocument/2006/relationships/slide" Target="slides/slide70.xml"/><Relationship Id="rId22" Type="http://schemas.openxmlformats.org/officeDocument/2006/relationships/slideMaster" Target="slideMasters/slideMaster18.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80" Type="http://schemas.openxmlformats.org/officeDocument/2006/relationships/slide" Target="slides/slide55.xml"/><Relationship Id="rId85" Type="http://schemas.openxmlformats.org/officeDocument/2006/relationships/slide" Target="slides/slide60.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16.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6.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notesMaster" Target="notesMasters/notesMaster1.xml"/><Relationship Id="rId7" Type="http://schemas.openxmlformats.org/officeDocument/2006/relationships/slideMaster" Target="slideMasters/slideMaster3.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4.xml"/><Relationship Id="rId24" Type="http://schemas.openxmlformats.org/officeDocument/2006/relationships/slideMaster" Target="slideMasters/slideMaster20.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5.xml"/><Relationship Id="rId14" Type="http://schemas.openxmlformats.org/officeDocument/2006/relationships/slideMaster" Target="slideMasters/slideMaster10.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tags" Target="tags/tag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28F7B-5DB4-4F06-9951-68F1C338CAD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nl-NL"/>
        </a:p>
      </dgm:t>
    </dgm:pt>
    <dgm:pt modelId="{90C8F15F-0828-47C2-9296-94E46918C93C}">
      <dgm:prSet phldrT="[Tekst]" custT="1"/>
      <dgm:spPr/>
      <dgm:t>
        <a:bodyPr/>
        <a:lstStyle/>
        <a:p>
          <a:r>
            <a:rPr lang="nl-NL" sz="1800" dirty="0"/>
            <a:t>Visie op toezicht</a:t>
          </a:r>
        </a:p>
      </dgm:t>
    </dgm:pt>
    <dgm:pt modelId="{668049DD-D59E-4F8B-A248-F1167C941344}" type="parTrans" cxnId="{E1B10E06-679A-4C7F-9A5C-E64E8D8591C3}">
      <dgm:prSet/>
      <dgm:spPr/>
      <dgm:t>
        <a:bodyPr/>
        <a:lstStyle/>
        <a:p>
          <a:endParaRPr lang="nl-NL"/>
        </a:p>
      </dgm:t>
    </dgm:pt>
    <dgm:pt modelId="{0212928D-DB12-4CBA-8736-8E625B80A101}" type="sibTrans" cxnId="{E1B10E06-679A-4C7F-9A5C-E64E8D8591C3}">
      <dgm:prSet/>
      <dgm:spPr/>
      <dgm:t>
        <a:bodyPr/>
        <a:lstStyle/>
        <a:p>
          <a:endParaRPr lang="nl-NL"/>
        </a:p>
      </dgm:t>
    </dgm:pt>
    <dgm:pt modelId="{009988BA-D12E-4DDB-8C08-FD67DBA4E6B5}">
      <dgm:prSet phldrT="[Tekst]" custT="1"/>
      <dgm:spPr/>
      <dgm:t>
        <a:bodyPr/>
        <a:lstStyle/>
        <a:p>
          <a:r>
            <a:rPr lang="nl-NL" sz="1800" dirty="0"/>
            <a:t>Opdracht aan de raad</a:t>
          </a:r>
        </a:p>
      </dgm:t>
    </dgm:pt>
    <dgm:pt modelId="{426C1ADE-D688-4E81-AD56-1590D978301D}" type="parTrans" cxnId="{29342D56-1AC5-4C17-9F63-F2267F530977}">
      <dgm:prSet/>
      <dgm:spPr/>
      <dgm:t>
        <a:bodyPr/>
        <a:lstStyle/>
        <a:p>
          <a:endParaRPr lang="nl-NL"/>
        </a:p>
      </dgm:t>
    </dgm:pt>
    <dgm:pt modelId="{E48E7B35-F02B-4605-8E69-1975BF961FF2}" type="sibTrans" cxnId="{29342D56-1AC5-4C17-9F63-F2267F530977}">
      <dgm:prSet/>
      <dgm:spPr/>
      <dgm:t>
        <a:bodyPr/>
        <a:lstStyle/>
        <a:p>
          <a:endParaRPr lang="nl-NL"/>
        </a:p>
      </dgm:t>
    </dgm:pt>
    <dgm:pt modelId="{18C76580-8145-4733-9AC4-B48D5259093D}">
      <dgm:prSet phldrT="[Tekst]" custT="1"/>
      <dgm:spPr/>
      <dgm:t>
        <a:bodyPr/>
        <a:lstStyle/>
        <a:p>
          <a:r>
            <a:rPr lang="nl-NL" sz="1400" dirty="0"/>
            <a:t>Toetsing op kwaliteiten en sterke punten van de raad</a:t>
          </a:r>
        </a:p>
      </dgm:t>
    </dgm:pt>
    <dgm:pt modelId="{8B2203CB-9F7F-47B4-A126-AA2CBABF0B97}" type="parTrans" cxnId="{B75C6CFF-D9D0-478E-AA1F-94766E9CDB55}">
      <dgm:prSet/>
      <dgm:spPr/>
      <dgm:t>
        <a:bodyPr/>
        <a:lstStyle/>
        <a:p>
          <a:endParaRPr lang="nl-NL"/>
        </a:p>
      </dgm:t>
    </dgm:pt>
    <dgm:pt modelId="{813B8A9B-6FB0-45F2-B638-91FA62065C05}" type="sibTrans" cxnId="{B75C6CFF-D9D0-478E-AA1F-94766E9CDB55}">
      <dgm:prSet/>
      <dgm:spPr/>
      <dgm:t>
        <a:bodyPr/>
        <a:lstStyle/>
        <a:p>
          <a:endParaRPr lang="nl-NL"/>
        </a:p>
      </dgm:t>
    </dgm:pt>
    <dgm:pt modelId="{74B1C490-EDCB-450C-8CE4-97406FDEFAA4}">
      <dgm:prSet phldrT="[Tekst]" custT="1"/>
      <dgm:spPr/>
      <dgm:t>
        <a:bodyPr/>
        <a:lstStyle/>
        <a:p>
          <a:r>
            <a:rPr lang="nl-NL" sz="1600" dirty="0"/>
            <a:t>Wat is aanvullend en biedt toegevoegde waarde?</a:t>
          </a:r>
        </a:p>
      </dgm:t>
    </dgm:pt>
    <dgm:pt modelId="{E751583B-CA3F-44CD-A3FA-5E101C148A7A}" type="parTrans" cxnId="{9FA568ED-C65F-4F3E-BD59-C60B6D4A0130}">
      <dgm:prSet/>
      <dgm:spPr/>
      <dgm:t>
        <a:bodyPr/>
        <a:lstStyle/>
        <a:p>
          <a:endParaRPr lang="nl-NL"/>
        </a:p>
      </dgm:t>
    </dgm:pt>
    <dgm:pt modelId="{031BE335-7BF4-475B-A3D4-C384BA8C405B}" type="sibTrans" cxnId="{9FA568ED-C65F-4F3E-BD59-C60B6D4A0130}">
      <dgm:prSet/>
      <dgm:spPr/>
      <dgm:t>
        <a:bodyPr/>
        <a:lstStyle/>
        <a:p>
          <a:endParaRPr lang="nl-NL"/>
        </a:p>
      </dgm:t>
    </dgm:pt>
    <dgm:pt modelId="{9CCA84F4-5C65-4AF4-A7CF-8FA044AB3A54}">
      <dgm:prSet phldrT="[Tekst]" custT="1"/>
      <dgm:spPr/>
      <dgm:t>
        <a:bodyPr/>
        <a:lstStyle/>
        <a:p>
          <a:r>
            <a:rPr lang="nl-NL" sz="1800" dirty="0"/>
            <a:t>(Zelf)-evaluatie</a:t>
          </a:r>
        </a:p>
      </dgm:t>
    </dgm:pt>
    <dgm:pt modelId="{36EA9CEC-0D97-41EC-A3E6-37200EBC1EE4}" type="parTrans" cxnId="{9A2B0349-3FA3-4192-ABEB-233594FB2221}">
      <dgm:prSet/>
      <dgm:spPr/>
      <dgm:t>
        <a:bodyPr/>
        <a:lstStyle/>
        <a:p>
          <a:endParaRPr lang="nl-NL"/>
        </a:p>
      </dgm:t>
    </dgm:pt>
    <dgm:pt modelId="{09EC297E-289D-4619-957A-5455076FA2C5}" type="sibTrans" cxnId="{9A2B0349-3FA3-4192-ABEB-233594FB2221}">
      <dgm:prSet/>
      <dgm:spPr/>
      <dgm:t>
        <a:bodyPr/>
        <a:lstStyle/>
        <a:p>
          <a:endParaRPr lang="nl-NL"/>
        </a:p>
      </dgm:t>
    </dgm:pt>
    <dgm:pt modelId="{B721869A-9E41-47E5-A93E-569A6C6D5AD0}" type="pres">
      <dgm:prSet presAssocID="{77828F7B-5DB4-4F06-9951-68F1C338CADA}" presName="cycle" presStyleCnt="0">
        <dgm:presLayoutVars>
          <dgm:dir/>
          <dgm:resizeHandles val="exact"/>
        </dgm:presLayoutVars>
      </dgm:prSet>
      <dgm:spPr/>
    </dgm:pt>
    <dgm:pt modelId="{05834D94-D3B9-4684-894C-DD37490D5E46}" type="pres">
      <dgm:prSet presAssocID="{90C8F15F-0828-47C2-9296-94E46918C93C}" presName="dummy" presStyleCnt="0"/>
      <dgm:spPr/>
    </dgm:pt>
    <dgm:pt modelId="{76960986-D7AA-4FE1-BD88-E9AA60707A62}" type="pres">
      <dgm:prSet presAssocID="{90C8F15F-0828-47C2-9296-94E46918C93C}" presName="node" presStyleLbl="revTx" presStyleIdx="0" presStyleCnt="5">
        <dgm:presLayoutVars>
          <dgm:bulletEnabled val="1"/>
        </dgm:presLayoutVars>
      </dgm:prSet>
      <dgm:spPr/>
    </dgm:pt>
    <dgm:pt modelId="{BD1B0C44-EAE1-4C3A-A39B-61F69EFC71AB}" type="pres">
      <dgm:prSet presAssocID="{0212928D-DB12-4CBA-8736-8E625B80A101}" presName="sibTrans" presStyleLbl="node1" presStyleIdx="0" presStyleCnt="5"/>
      <dgm:spPr/>
    </dgm:pt>
    <dgm:pt modelId="{6DB7E4B2-03B6-4AA0-8434-069FBA380386}" type="pres">
      <dgm:prSet presAssocID="{009988BA-D12E-4DDB-8C08-FD67DBA4E6B5}" presName="dummy" presStyleCnt="0"/>
      <dgm:spPr/>
    </dgm:pt>
    <dgm:pt modelId="{21D0C87E-A623-4EAB-BF95-F38FFAAE32D1}" type="pres">
      <dgm:prSet presAssocID="{009988BA-D12E-4DDB-8C08-FD67DBA4E6B5}" presName="node" presStyleLbl="revTx" presStyleIdx="1" presStyleCnt="5">
        <dgm:presLayoutVars>
          <dgm:bulletEnabled val="1"/>
        </dgm:presLayoutVars>
      </dgm:prSet>
      <dgm:spPr/>
    </dgm:pt>
    <dgm:pt modelId="{725B0279-08B8-4E8B-B535-11E8938EF863}" type="pres">
      <dgm:prSet presAssocID="{E48E7B35-F02B-4605-8E69-1975BF961FF2}" presName="sibTrans" presStyleLbl="node1" presStyleIdx="1" presStyleCnt="5"/>
      <dgm:spPr/>
    </dgm:pt>
    <dgm:pt modelId="{6070ED3D-EB62-4D68-A7E6-A4FDFD68C752}" type="pres">
      <dgm:prSet presAssocID="{18C76580-8145-4733-9AC4-B48D5259093D}" presName="dummy" presStyleCnt="0"/>
      <dgm:spPr/>
    </dgm:pt>
    <dgm:pt modelId="{EE8B9B4D-53CD-4AE8-9CCE-C13DC3CBFEFB}" type="pres">
      <dgm:prSet presAssocID="{18C76580-8145-4733-9AC4-B48D5259093D}" presName="node" presStyleLbl="revTx" presStyleIdx="2" presStyleCnt="5">
        <dgm:presLayoutVars>
          <dgm:bulletEnabled val="1"/>
        </dgm:presLayoutVars>
      </dgm:prSet>
      <dgm:spPr/>
    </dgm:pt>
    <dgm:pt modelId="{2C2FD95B-D1E0-4E7A-84DD-27F65F1A8BB5}" type="pres">
      <dgm:prSet presAssocID="{813B8A9B-6FB0-45F2-B638-91FA62065C05}" presName="sibTrans" presStyleLbl="node1" presStyleIdx="2" presStyleCnt="5"/>
      <dgm:spPr/>
    </dgm:pt>
    <dgm:pt modelId="{530C9F18-A77B-43B9-AD85-1508F63670A6}" type="pres">
      <dgm:prSet presAssocID="{74B1C490-EDCB-450C-8CE4-97406FDEFAA4}" presName="dummy" presStyleCnt="0"/>
      <dgm:spPr/>
    </dgm:pt>
    <dgm:pt modelId="{CCA6E38B-06AA-49BB-8F4A-0E65CDB5CD2E}" type="pres">
      <dgm:prSet presAssocID="{74B1C490-EDCB-450C-8CE4-97406FDEFAA4}" presName="node" presStyleLbl="revTx" presStyleIdx="3" presStyleCnt="5">
        <dgm:presLayoutVars>
          <dgm:bulletEnabled val="1"/>
        </dgm:presLayoutVars>
      </dgm:prSet>
      <dgm:spPr/>
    </dgm:pt>
    <dgm:pt modelId="{FB07F926-D881-4474-8ACE-83B4305CBD94}" type="pres">
      <dgm:prSet presAssocID="{031BE335-7BF4-475B-A3D4-C384BA8C405B}" presName="sibTrans" presStyleLbl="node1" presStyleIdx="3" presStyleCnt="5"/>
      <dgm:spPr/>
    </dgm:pt>
    <dgm:pt modelId="{2D0C2939-3BBB-45EA-885B-B51F674B218B}" type="pres">
      <dgm:prSet presAssocID="{9CCA84F4-5C65-4AF4-A7CF-8FA044AB3A54}" presName="dummy" presStyleCnt="0"/>
      <dgm:spPr/>
    </dgm:pt>
    <dgm:pt modelId="{F9FADB84-472B-45F1-9666-136C2A90C684}" type="pres">
      <dgm:prSet presAssocID="{9CCA84F4-5C65-4AF4-A7CF-8FA044AB3A54}" presName="node" presStyleLbl="revTx" presStyleIdx="4" presStyleCnt="5">
        <dgm:presLayoutVars>
          <dgm:bulletEnabled val="1"/>
        </dgm:presLayoutVars>
      </dgm:prSet>
      <dgm:spPr/>
    </dgm:pt>
    <dgm:pt modelId="{59D64833-91E8-427E-AC68-0BE4D67732DD}" type="pres">
      <dgm:prSet presAssocID="{09EC297E-289D-4619-957A-5455076FA2C5}" presName="sibTrans" presStyleLbl="node1" presStyleIdx="4" presStyleCnt="5"/>
      <dgm:spPr/>
    </dgm:pt>
  </dgm:ptLst>
  <dgm:cxnLst>
    <dgm:cxn modelId="{E1B10E06-679A-4C7F-9A5C-E64E8D8591C3}" srcId="{77828F7B-5DB4-4F06-9951-68F1C338CADA}" destId="{90C8F15F-0828-47C2-9296-94E46918C93C}" srcOrd="0" destOrd="0" parTransId="{668049DD-D59E-4F8B-A248-F1167C941344}" sibTransId="{0212928D-DB12-4CBA-8736-8E625B80A101}"/>
    <dgm:cxn modelId="{1E691E25-3968-4B61-892E-844A936947FB}" type="presOf" srcId="{813B8A9B-6FB0-45F2-B638-91FA62065C05}" destId="{2C2FD95B-D1E0-4E7A-84DD-27F65F1A8BB5}" srcOrd="0" destOrd="0" presId="urn:microsoft.com/office/officeart/2005/8/layout/cycle1"/>
    <dgm:cxn modelId="{1F589F2C-BB08-43A9-A721-25E737F4A868}" type="presOf" srcId="{009988BA-D12E-4DDB-8C08-FD67DBA4E6B5}" destId="{21D0C87E-A623-4EAB-BF95-F38FFAAE32D1}" srcOrd="0" destOrd="0" presId="urn:microsoft.com/office/officeart/2005/8/layout/cycle1"/>
    <dgm:cxn modelId="{295F5941-6EDD-4FBE-8081-E55897A40BE7}" type="presOf" srcId="{18C76580-8145-4733-9AC4-B48D5259093D}" destId="{EE8B9B4D-53CD-4AE8-9CCE-C13DC3CBFEFB}" srcOrd="0" destOrd="0" presId="urn:microsoft.com/office/officeart/2005/8/layout/cycle1"/>
    <dgm:cxn modelId="{414B7667-038B-4F31-9256-2FC596EDF94A}" type="presOf" srcId="{77828F7B-5DB4-4F06-9951-68F1C338CADA}" destId="{B721869A-9E41-47E5-A93E-569A6C6D5AD0}" srcOrd="0" destOrd="0" presId="urn:microsoft.com/office/officeart/2005/8/layout/cycle1"/>
    <dgm:cxn modelId="{9A2B0349-3FA3-4192-ABEB-233594FB2221}" srcId="{77828F7B-5DB4-4F06-9951-68F1C338CADA}" destId="{9CCA84F4-5C65-4AF4-A7CF-8FA044AB3A54}" srcOrd="4" destOrd="0" parTransId="{36EA9CEC-0D97-41EC-A3E6-37200EBC1EE4}" sibTransId="{09EC297E-289D-4619-957A-5455076FA2C5}"/>
    <dgm:cxn modelId="{BAAB0E4E-46D1-4045-891F-BB72892743C2}" type="presOf" srcId="{0212928D-DB12-4CBA-8736-8E625B80A101}" destId="{BD1B0C44-EAE1-4C3A-A39B-61F69EFC71AB}" srcOrd="0" destOrd="0" presId="urn:microsoft.com/office/officeart/2005/8/layout/cycle1"/>
    <dgm:cxn modelId="{D7F80651-0EE5-416A-AE1C-633EF291B897}" type="presOf" srcId="{E48E7B35-F02B-4605-8E69-1975BF961FF2}" destId="{725B0279-08B8-4E8B-B535-11E8938EF863}" srcOrd="0" destOrd="0" presId="urn:microsoft.com/office/officeart/2005/8/layout/cycle1"/>
    <dgm:cxn modelId="{29342D56-1AC5-4C17-9F63-F2267F530977}" srcId="{77828F7B-5DB4-4F06-9951-68F1C338CADA}" destId="{009988BA-D12E-4DDB-8C08-FD67DBA4E6B5}" srcOrd="1" destOrd="0" parTransId="{426C1ADE-D688-4E81-AD56-1590D978301D}" sibTransId="{E48E7B35-F02B-4605-8E69-1975BF961FF2}"/>
    <dgm:cxn modelId="{6E388F57-3E3C-41BB-B6D6-576253396B5A}" type="presOf" srcId="{74B1C490-EDCB-450C-8CE4-97406FDEFAA4}" destId="{CCA6E38B-06AA-49BB-8F4A-0E65CDB5CD2E}" srcOrd="0" destOrd="0" presId="urn:microsoft.com/office/officeart/2005/8/layout/cycle1"/>
    <dgm:cxn modelId="{7E39A07F-589B-45D9-963F-403636E8B170}" type="presOf" srcId="{09EC297E-289D-4619-957A-5455076FA2C5}" destId="{59D64833-91E8-427E-AC68-0BE4D67732DD}" srcOrd="0" destOrd="0" presId="urn:microsoft.com/office/officeart/2005/8/layout/cycle1"/>
    <dgm:cxn modelId="{723C809A-14B3-4194-8A76-70885B037AAD}" type="presOf" srcId="{031BE335-7BF4-475B-A3D4-C384BA8C405B}" destId="{FB07F926-D881-4474-8ACE-83B4305CBD94}" srcOrd="0" destOrd="0" presId="urn:microsoft.com/office/officeart/2005/8/layout/cycle1"/>
    <dgm:cxn modelId="{9B45E5C4-EB16-453A-9A5D-D7B0A07B017F}" type="presOf" srcId="{90C8F15F-0828-47C2-9296-94E46918C93C}" destId="{76960986-D7AA-4FE1-BD88-E9AA60707A62}" srcOrd="0" destOrd="0" presId="urn:microsoft.com/office/officeart/2005/8/layout/cycle1"/>
    <dgm:cxn modelId="{9FA568ED-C65F-4F3E-BD59-C60B6D4A0130}" srcId="{77828F7B-5DB4-4F06-9951-68F1C338CADA}" destId="{74B1C490-EDCB-450C-8CE4-97406FDEFAA4}" srcOrd="3" destOrd="0" parTransId="{E751583B-CA3F-44CD-A3FA-5E101C148A7A}" sibTransId="{031BE335-7BF4-475B-A3D4-C384BA8C405B}"/>
    <dgm:cxn modelId="{D828E2ED-B6CE-43BE-A693-288EA963F7B5}" type="presOf" srcId="{9CCA84F4-5C65-4AF4-A7CF-8FA044AB3A54}" destId="{F9FADB84-472B-45F1-9666-136C2A90C684}" srcOrd="0" destOrd="0" presId="urn:microsoft.com/office/officeart/2005/8/layout/cycle1"/>
    <dgm:cxn modelId="{B75C6CFF-D9D0-478E-AA1F-94766E9CDB55}" srcId="{77828F7B-5DB4-4F06-9951-68F1C338CADA}" destId="{18C76580-8145-4733-9AC4-B48D5259093D}" srcOrd="2" destOrd="0" parTransId="{8B2203CB-9F7F-47B4-A126-AA2CBABF0B97}" sibTransId="{813B8A9B-6FB0-45F2-B638-91FA62065C05}"/>
    <dgm:cxn modelId="{BEE0A161-1630-41DF-A05A-E42CAFA56171}" type="presParOf" srcId="{B721869A-9E41-47E5-A93E-569A6C6D5AD0}" destId="{05834D94-D3B9-4684-894C-DD37490D5E46}" srcOrd="0" destOrd="0" presId="urn:microsoft.com/office/officeart/2005/8/layout/cycle1"/>
    <dgm:cxn modelId="{EC87F7C3-622B-4574-8ADE-939E52402CF1}" type="presParOf" srcId="{B721869A-9E41-47E5-A93E-569A6C6D5AD0}" destId="{76960986-D7AA-4FE1-BD88-E9AA60707A62}" srcOrd="1" destOrd="0" presId="urn:microsoft.com/office/officeart/2005/8/layout/cycle1"/>
    <dgm:cxn modelId="{E1571724-F95E-4EBD-BD1E-DAFE558FBA74}" type="presParOf" srcId="{B721869A-9E41-47E5-A93E-569A6C6D5AD0}" destId="{BD1B0C44-EAE1-4C3A-A39B-61F69EFC71AB}" srcOrd="2" destOrd="0" presId="urn:microsoft.com/office/officeart/2005/8/layout/cycle1"/>
    <dgm:cxn modelId="{F0B4E5AF-0826-4054-8BB7-86E11CE5BD1B}" type="presParOf" srcId="{B721869A-9E41-47E5-A93E-569A6C6D5AD0}" destId="{6DB7E4B2-03B6-4AA0-8434-069FBA380386}" srcOrd="3" destOrd="0" presId="urn:microsoft.com/office/officeart/2005/8/layout/cycle1"/>
    <dgm:cxn modelId="{9A8BCD40-487B-494E-BB56-892FCFB5D060}" type="presParOf" srcId="{B721869A-9E41-47E5-A93E-569A6C6D5AD0}" destId="{21D0C87E-A623-4EAB-BF95-F38FFAAE32D1}" srcOrd="4" destOrd="0" presId="urn:microsoft.com/office/officeart/2005/8/layout/cycle1"/>
    <dgm:cxn modelId="{2CCB755D-7DC8-490E-8FC1-B8EC5468A23E}" type="presParOf" srcId="{B721869A-9E41-47E5-A93E-569A6C6D5AD0}" destId="{725B0279-08B8-4E8B-B535-11E8938EF863}" srcOrd="5" destOrd="0" presId="urn:microsoft.com/office/officeart/2005/8/layout/cycle1"/>
    <dgm:cxn modelId="{7EB2DC92-5506-49F9-85E4-DA3BDED71699}" type="presParOf" srcId="{B721869A-9E41-47E5-A93E-569A6C6D5AD0}" destId="{6070ED3D-EB62-4D68-A7E6-A4FDFD68C752}" srcOrd="6" destOrd="0" presId="urn:microsoft.com/office/officeart/2005/8/layout/cycle1"/>
    <dgm:cxn modelId="{4A2FC218-355B-4AC3-A935-B5A8D71C975D}" type="presParOf" srcId="{B721869A-9E41-47E5-A93E-569A6C6D5AD0}" destId="{EE8B9B4D-53CD-4AE8-9CCE-C13DC3CBFEFB}" srcOrd="7" destOrd="0" presId="urn:microsoft.com/office/officeart/2005/8/layout/cycle1"/>
    <dgm:cxn modelId="{6728ED26-FA07-4F8D-BD31-EB6FF3053EE0}" type="presParOf" srcId="{B721869A-9E41-47E5-A93E-569A6C6D5AD0}" destId="{2C2FD95B-D1E0-4E7A-84DD-27F65F1A8BB5}" srcOrd="8" destOrd="0" presId="urn:microsoft.com/office/officeart/2005/8/layout/cycle1"/>
    <dgm:cxn modelId="{C890F3A1-E322-4729-81AA-8EC0ED0B0567}" type="presParOf" srcId="{B721869A-9E41-47E5-A93E-569A6C6D5AD0}" destId="{530C9F18-A77B-43B9-AD85-1508F63670A6}" srcOrd="9" destOrd="0" presId="urn:microsoft.com/office/officeart/2005/8/layout/cycle1"/>
    <dgm:cxn modelId="{525D281B-05B4-4408-8994-063386F32190}" type="presParOf" srcId="{B721869A-9E41-47E5-A93E-569A6C6D5AD0}" destId="{CCA6E38B-06AA-49BB-8F4A-0E65CDB5CD2E}" srcOrd="10" destOrd="0" presId="urn:microsoft.com/office/officeart/2005/8/layout/cycle1"/>
    <dgm:cxn modelId="{B34679DA-BF4E-4871-88D1-5B564021D53A}" type="presParOf" srcId="{B721869A-9E41-47E5-A93E-569A6C6D5AD0}" destId="{FB07F926-D881-4474-8ACE-83B4305CBD94}" srcOrd="11" destOrd="0" presId="urn:microsoft.com/office/officeart/2005/8/layout/cycle1"/>
    <dgm:cxn modelId="{45B01434-03AB-4440-8E9E-20DBF6605118}" type="presParOf" srcId="{B721869A-9E41-47E5-A93E-569A6C6D5AD0}" destId="{2D0C2939-3BBB-45EA-885B-B51F674B218B}" srcOrd="12" destOrd="0" presId="urn:microsoft.com/office/officeart/2005/8/layout/cycle1"/>
    <dgm:cxn modelId="{6025A848-3AEA-4FD5-8EF7-513A15997018}" type="presParOf" srcId="{B721869A-9E41-47E5-A93E-569A6C6D5AD0}" destId="{F9FADB84-472B-45F1-9666-136C2A90C684}" srcOrd="13" destOrd="0" presId="urn:microsoft.com/office/officeart/2005/8/layout/cycle1"/>
    <dgm:cxn modelId="{BAA99AD5-12BC-4560-A852-64D846AF187E}" type="presParOf" srcId="{B721869A-9E41-47E5-A93E-569A6C6D5AD0}" destId="{59D64833-91E8-427E-AC68-0BE4D67732DD}" srcOrd="14" destOrd="0" presId="urn:microsoft.com/office/officeart/2005/8/layout/cycle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60986-D7AA-4FE1-BD88-E9AA60707A62}">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Visie op toezicht</a:t>
          </a:r>
        </a:p>
      </dsp:txBody>
      <dsp:txXfrm>
        <a:off x="4704665" y="39140"/>
        <a:ext cx="1341437" cy="1341437"/>
      </dsp:txXfrm>
    </dsp:sp>
    <dsp:sp modelId="{BD1B0C44-EAE1-4C3A-A39B-61F69EFC71AB}">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D0C87E-A623-4EAB-BF95-F38FFAAE32D1}">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Opdracht aan de raad</a:t>
          </a:r>
        </a:p>
      </dsp:txBody>
      <dsp:txXfrm>
        <a:off x="5515145" y="2533541"/>
        <a:ext cx="1341437" cy="1341437"/>
      </dsp:txXfrm>
    </dsp:sp>
    <dsp:sp modelId="{725B0279-08B8-4E8B-B535-11E8938EF863}">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B9B4D-53CD-4AE8-9CCE-C13DC3CBFEFB}">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kern="1200" dirty="0"/>
            <a:t>Toetsing op kwaliteiten en sterke punten van de raad</a:t>
          </a:r>
        </a:p>
      </dsp:txBody>
      <dsp:txXfrm>
        <a:off x="3393281" y="4075166"/>
        <a:ext cx="1341437" cy="1341437"/>
      </dsp:txXfrm>
    </dsp:sp>
    <dsp:sp modelId="{2C2FD95B-D1E0-4E7A-84DD-27F65F1A8BB5}">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6E38B-06AA-49BB-8F4A-0E65CDB5CD2E}">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Wat is aanvullend en biedt toegevoegde waarde?</a:t>
          </a:r>
        </a:p>
      </dsp:txBody>
      <dsp:txXfrm>
        <a:off x="1271416" y="2533541"/>
        <a:ext cx="1341437" cy="1341437"/>
      </dsp:txXfrm>
    </dsp:sp>
    <dsp:sp modelId="{FB07F926-D881-4474-8ACE-83B4305CBD94}">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ADB84-472B-45F1-9666-136C2A90C684}">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(Zelf)-evaluatie</a:t>
          </a:r>
        </a:p>
      </dsp:txBody>
      <dsp:txXfrm>
        <a:off x="2081896" y="39140"/>
        <a:ext cx="1341437" cy="1341437"/>
      </dsp:txXfrm>
    </dsp:sp>
    <dsp:sp modelId="{59D64833-91E8-427E-AC68-0BE4D67732DD}">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9E62451-4972-43A5-B232-FDDDEDF8EE15}" type="datetimeFigureOut">
              <a:rPr lang="nl-NL" smtClean="0"/>
              <a:t>26-9-2019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B012625-8E1A-41B1-9AFD-E71063702ADF}" type="slidenum">
              <a:rPr lang="nl-NL" smtClean="0"/>
              <a:t>‹nr.›</a:t>
            </a:fld>
            <a:endParaRPr lang="nl-NL"/>
          </a:p>
        </p:txBody>
      </p:sp>
    </p:spTree>
    <p:extLst>
      <p:ext uri="{BB962C8B-B14F-4D97-AF65-F5344CB8AC3E}">
        <p14:creationId xmlns:p14="http://schemas.microsoft.com/office/powerpoint/2010/main" val="62076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285240F-DF1A-40CF-B3FF-783E17D19381}" type="slidenum">
              <a:rPr lang="nl-NL" smtClean="0"/>
              <a:t>24</a:t>
            </a:fld>
            <a:endParaRPr lang="nl-NL"/>
          </a:p>
        </p:txBody>
      </p:sp>
    </p:spTree>
    <p:extLst>
      <p:ext uri="{BB962C8B-B14F-4D97-AF65-F5344CB8AC3E}">
        <p14:creationId xmlns:p14="http://schemas.microsoft.com/office/powerpoint/2010/main" val="1751092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vorige sheet vertellen</a:t>
            </a:r>
          </a:p>
        </p:txBody>
      </p:sp>
      <p:sp>
        <p:nvSpPr>
          <p:cNvPr id="4" name="Tijdelijke aanduiding voor dianummer 3"/>
          <p:cNvSpPr>
            <a:spLocks noGrp="1"/>
          </p:cNvSpPr>
          <p:nvPr>
            <p:ph type="sldNum" sz="quarter" idx="10"/>
          </p:nvPr>
        </p:nvSpPr>
        <p:spPr/>
        <p:txBody>
          <a:bodyPr/>
          <a:lstStyle/>
          <a:p>
            <a:fld id="{E285240F-DF1A-40CF-B3FF-783E17D19381}" type="slidenum">
              <a:rPr lang="nl-NL" smtClean="0"/>
              <a:t>33</a:t>
            </a:fld>
            <a:endParaRPr lang="nl-NL"/>
          </a:p>
        </p:txBody>
      </p:sp>
    </p:spTree>
    <p:extLst>
      <p:ext uri="{BB962C8B-B14F-4D97-AF65-F5344CB8AC3E}">
        <p14:creationId xmlns:p14="http://schemas.microsoft.com/office/powerpoint/2010/main" val="348425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285240F-DF1A-40CF-B3FF-783E17D19381}" type="slidenum">
              <a:rPr lang="nl-NL" smtClean="0"/>
              <a:t>34</a:t>
            </a:fld>
            <a:endParaRPr lang="nl-NL"/>
          </a:p>
        </p:txBody>
      </p:sp>
    </p:spTree>
    <p:extLst>
      <p:ext uri="{BB962C8B-B14F-4D97-AF65-F5344CB8AC3E}">
        <p14:creationId xmlns:p14="http://schemas.microsoft.com/office/powerpoint/2010/main" val="257993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Gallup gaf nieuw inzicht in hoe mensen </a:t>
            </a:r>
            <a:r>
              <a:rPr lang="nl-NL" b="1" dirty="0"/>
              <a:t>zijn</a:t>
            </a:r>
            <a:r>
              <a:rPr lang="nl-NL" dirty="0"/>
              <a:t> en hoe zij zich ontwikkelen.</a:t>
            </a:r>
          </a:p>
          <a:p>
            <a:endParaRPr lang="nl-NL" dirty="0"/>
          </a:p>
          <a:p>
            <a:r>
              <a:rPr lang="nl-NL" dirty="0"/>
              <a:t>Bron 3</a:t>
            </a:r>
            <a:r>
              <a:rPr lang="nl-NL" baseline="30000" dirty="0"/>
              <a:t>e</a:t>
            </a:r>
            <a:r>
              <a:rPr lang="nl-NL" dirty="0"/>
              <a:t> </a:t>
            </a:r>
            <a:r>
              <a:rPr lang="nl-NL" dirty="0" err="1"/>
              <a:t>bullet</a:t>
            </a:r>
            <a:r>
              <a:rPr lang="nl-NL" dirty="0"/>
              <a:t> over 20%</a:t>
            </a:r>
            <a:r>
              <a:rPr lang="nl-NL" baseline="0" dirty="0"/>
              <a:t> </a:t>
            </a:r>
            <a:r>
              <a:rPr lang="nl-NL" baseline="0" dirty="0" err="1"/>
              <a:t>vd</a:t>
            </a:r>
            <a:r>
              <a:rPr lang="nl-NL" baseline="0" dirty="0"/>
              <a:t> </a:t>
            </a:r>
            <a:r>
              <a:rPr lang="nl-NL" baseline="0" dirty="0" err="1"/>
              <a:t>mws</a:t>
            </a:r>
            <a:r>
              <a:rPr lang="nl-NL" baseline="0" dirty="0"/>
              <a:t> ervaart positieve p</a:t>
            </a:r>
            <a:r>
              <a:rPr lang="nl-NL" dirty="0"/>
              <a:t>erformance </a:t>
            </a:r>
            <a:r>
              <a:rPr lang="nl-NL" dirty="0" err="1"/>
              <a:t>mngt</a:t>
            </a:r>
            <a:r>
              <a:rPr lang="nl-NL" baseline="0" dirty="0"/>
              <a:t>: Gallup Panel </a:t>
            </a:r>
            <a:r>
              <a:rPr lang="nl-NL" baseline="0" dirty="0" err="1"/>
              <a:t>Workforce</a:t>
            </a:r>
            <a:r>
              <a:rPr lang="nl-NL" baseline="0" dirty="0"/>
              <a:t> </a:t>
            </a:r>
            <a:r>
              <a:rPr lang="nl-NL" baseline="0" dirty="0" err="1"/>
              <a:t>Study</a:t>
            </a:r>
            <a:r>
              <a:rPr lang="nl-NL" baseline="0" dirty="0"/>
              <a:t>.</a:t>
            </a:r>
            <a:endParaRPr lang="nl-NL" dirty="0"/>
          </a:p>
          <a:p>
            <a:endParaRPr lang="nl-NL" dirty="0"/>
          </a:p>
        </p:txBody>
      </p:sp>
      <p:sp>
        <p:nvSpPr>
          <p:cNvPr id="4" name="Tijdelijke aanduiding voor dianummer 3"/>
          <p:cNvSpPr>
            <a:spLocks noGrp="1"/>
          </p:cNvSpPr>
          <p:nvPr>
            <p:ph type="sldNum" sz="quarter" idx="10"/>
          </p:nvPr>
        </p:nvSpPr>
        <p:spPr/>
        <p:txBody>
          <a:bodyPr/>
          <a:lstStyle/>
          <a:p>
            <a:fld id="{91DB1160-7807-40E9-A101-DEB43160B99F}" type="slidenum">
              <a:rPr lang="nl-NL" smtClean="0"/>
              <a:t>35</a:t>
            </a:fld>
            <a:endParaRPr lang="nl-NL"/>
          </a:p>
        </p:txBody>
      </p:sp>
    </p:spTree>
    <p:extLst>
      <p:ext uri="{BB962C8B-B14F-4D97-AF65-F5344CB8AC3E}">
        <p14:creationId xmlns:p14="http://schemas.microsoft.com/office/powerpoint/2010/main" val="2460838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 de kracht van elk domein toelichten en “even aantrekkelijk” maken.</a:t>
            </a:r>
          </a:p>
          <a:p>
            <a:r>
              <a:rPr lang="nl-NL" dirty="0"/>
              <a:t>Men associeert</a:t>
            </a:r>
            <a:r>
              <a:rPr lang="nl-NL" baseline="0" dirty="0"/>
              <a:t> strategisch al gauw meer waardevol/op hoger niveau dan uitvoeren omdat dat meer operationeel kan overkomen, en daardoor minder aantrekkelijk/waardevol.</a:t>
            </a:r>
          </a:p>
          <a:p>
            <a:r>
              <a:rPr lang="nl-NL" baseline="0" dirty="0"/>
              <a:t>En toelichten met voorbeeld bijv. Input (denken) en Overtuiging (uitvoeren) </a:t>
            </a:r>
            <a:endParaRPr lang="nl-NL" dirty="0"/>
          </a:p>
          <a:p>
            <a:endParaRPr lang="nl-NL" dirty="0"/>
          </a:p>
          <a:p>
            <a:r>
              <a:rPr lang="nl-NL" baseline="0" dirty="0"/>
              <a:t>Monique licht toe: paars en geel, Raoul: blauw en rood.</a:t>
            </a:r>
          </a:p>
          <a:p>
            <a:endParaRPr lang="nl-NL" baseline="0" dirty="0"/>
          </a:p>
          <a:p>
            <a:r>
              <a:rPr lang="nl-NL" baseline="0" dirty="0"/>
              <a:t>Bruggetje ook naar hun eigen praktijk: </a:t>
            </a:r>
          </a:p>
          <a:p>
            <a:r>
              <a:rPr lang="nl-NL" baseline="0" dirty="0"/>
              <a:t>Hoe zou dit domein een hefboom kunnen vormen in jouw organisatie om een performance goal te bereiken?</a:t>
            </a:r>
          </a:p>
          <a:p>
            <a:endParaRPr lang="nl-NL" baseline="0" dirty="0"/>
          </a:p>
          <a:p>
            <a:r>
              <a:rPr lang="nl-NL" baseline="0" dirty="0"/>
              <a:t>Dan de oefening. </a:t>
            </a:r>
            <a:endParaRPr lang="nl-NL" dirty="0"/>
          </a:p>
        </p:txBody>
      </p:sp>
      <p:sp>
        <p:nvSpPr>
          <p:cNvPr id="4" name="Tijdelijke aanduiding voor dianummer 3"/>
          <p:cNvSpPr>
            <a:spLocks noGrp="1"/>
          </p:cNvSpPr>
          <p:nvPr>
            <p:ph type="sldNum" sz="quarter" idx="10"/>
          </p:nvPr>
        </p:nvSpPr>
        <p:spPr/>
        <p:txBody>
          <a:bodyPr/>
          <a:lstStyle/>
          <a:p>
            <a:fld id="{E285240F-DF1A-40CF-B3FF-783E17D19381}" type="slidenum">
              <a:rPr lang="nl-NL" smtClean="0"/>
              <a:t>69</a:t>
            </a:fld>
            <a:endParaRPr lang="nl-NL"/>
          </a:p>
        </p:txBody>
      </p:sp>
    </p:spTree>
    <p:extLst>
      <p:ext uri="{BB962C8B-B14F-4D97-AF65-F5344CB8AC3E}">
        <p14:creationId xmlns:p14="http://schemas.microsoft.com/office/powerpoint/2010/main" val="349861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285240F-DF1A-40CF-B3FF-783E17D19381}" type="slidenum">
              <a:rPr lang="nl-NL" smtClean="0"/>
              <a:t>25</a:t>
            </a:fld>
            <a:endParaRPr lang="nl-NL"/>
          </a:p>
        </p:txBody>
      </p:sp>
    </p:spTree>
    <p:extLst>
      <p:ext uri="{BB962C8B-B14F-4D97-AF65-F5344CB8AC3E}">
        <p14:creationId xmlns:p14="http://schemas.microsoft.com/office/powerpoint/2010/main" val="107824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 y="823913"/>
            <a:ext cx="4559300" cy="2565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215075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 y="823913"/>
            <a:ext cx="4559300" cy="2565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241024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 y="823913"/>
            <a:ext cx="4559300" cy="2565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193727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 y="823913"/>
            <a:ext cx="4559300" cy="2565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29</a:t>
            </a:fld>
            <a:endParaRPr lang="en-US" dirty="0"/>
          </a:p>
        </p:txBody>
      </p:sp>
    </p:spTree>
    <p:extLst>
      <p:ext uri="{BB962C8B-B14F-4D97-AF65-F5344CB8AC3E}">
        <p14:creationId xmlns:p14="http://schemas.microsoft.com/office/powerpoint/2010/main" val="380255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 y="823913"/>
            <a:ext cx="4559300" cy="2565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1381497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 y="823913"/>
            <a:ext cx="4559300" cy="2565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9719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Een bewezen positieve inspirerende aanpak voor persoonlijke en professionele ontwikkeling. </a:t>
            </a:r>
          </a:p>
          <a:p>
            <a:pPr marL="171450" indent="-171450">
              <a:buFont typeface="Arial" panose="020B0604020202020204" pitchFamily="34" charset="0"/>
              <a:buChar char="•"/>
            </a:pPr>
            <a:r>
              <a:rPr lang="nl-NL" dirty="0"/>
              <a:t>Gericht op het ontdekken en ontwikkelen van wat kracht en </a:t>
            </a:r>
            <a:r>
              <a:rPr lang="nl-NL" b="1" dirty="0"/>
              <a:t>positieve energie </a:t>
            </a:r>
            <a:r>
              <a:rPr lang="nl-NL" dirty="0"/>
              <a:t>geeft. </a:t>
            </a:r>
          </a:p>
          <a:p>
            <a:pPr marL="171450" indent="-171450">
              <a:buFont typeface="Arial" panose="020B0604020202020204" pitchFamily="34" charset="0"/>
              <a:buChar char="•"/>
            </a:pPr>
            <a:r>
              <a:rPr lang="nl-NL" dirty="0"/>
              <a:t>Zowel op individueel, team als organisatieniveau toepasbaar: een manier van werken en ontwikkelen.</a:t>
            </a:r>
          </a:p>
          <a:p>
            <a:endParaRPr lang="nl-NL" dirty="0"/>
          </a:p>
          <a:p>
            <a:r>
              <a:rPr lang="nl-NL" dirty="0" err="1"/>
              <a:t>Ipv</a:t>
            </a:r>
            <a:r>
              <a:rPr lang="nl-NL" dirty="0"/>
              <a:t> repareren</a:t>
            </a:r>
            <a:r>
              <a:rPr lang="nl-NL" baseline="0" dirty="0"/>
              <a:t> van tekortkomingen (= voorkomen van falen), focus en investeer in talenten om succes te bevorderen.</a:t>
            </a:r>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sleutel tot succes is om steeds beter te begrijpen hoe jij jouw grootste talenten en strengths elke dag weer kunt inzetten in je werk en je dagelijkse leven. Focus dus op strengths, en managen je zwakke punten omdat dat jouw beste kans is op succes. </a:t>
            </a:r>
          </a:p>
          <a:p>
            <a:endParaRPr lang="nl-NL" dirty="0"/>
          </a:p>
          <a:p>
            <a:r>
              <a:rPr lang="nl-NL" dirty="0"/>
              <a:t>Tips om zwakke punten te managen:</a:t>
            </a:r>
          </a:p>
          <a:p>
            <a:pPr marL="174708" indent="-174708">
              <a:buFont typeface="Arial" panose="020B0604020202020204" pitchFamily="34" charset="0"/>
              <a:buChar char="•"/>
            </a:pPr>
            <a:r>
              <a:rPr lang="nl-NL" dirty="0"/>
              <a:t>Probeer ze niet te repareren</a:t>
            </a:r>
          </a:p>
          <a:p>
            <a:pPr marL="174708" indent="-174708">
              <a:buFont typeface="Arial" panose="020B0604020202020204" pitchFamily="34" charset="0"/>
              <a:buChar char="•"/>
            </a:pPr>
            <a:r>
              <a:rPr lang="nl-NL" dirty="0"/>
              <a:t>Vermijd zo te werken als dat kan</a:t>
            </a:r>
          </a:p>
          <a:p>
            <a:pPr marL="174708" indent="-174708">
              <a:buFont typeface="Arial" panose="020B0604020202020204" pitchFamily="34" charset="0"/>
              <a:buChar char="•"/>
            </a:pPr>
            <a:r>
              <a:rPr lang="nl-NL" dirty="0"/>
              <a:t>Benut een ander thema om dit te compenseren</a:t>
            </a:r>
          </a:p>
          <a:p>
            <a:pPr marL="174708" indent="-174708">
              <a:buFont typeface="Arial" panose="020B0604020202020204" pitchFamily="34" charset="0"/>
              <a:buChar char="•"/>
            </a:pPr>
            <a:r>
              <a:rPr lang="nl-NL" dirty="0"/>
              <a:t>Vindt een collega die complementair is aan jou</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Voorbeelden van talenten zijn: </a:t>
            </a:r>
          </a:p>
          <a:p>
            <a:pPr marL="171450" indent="-171450">
              <a:buFont typeface="Arial" panose="020B0604020202020204" pitchFamily="34" charset="0"/>
              <a:buChar char="•"/>
            </a:pPr>
            <a:r>
              <a:rPr lang="nl-NL" dirty="0"/>
              <a:t>Spontaan gesprekken beginnen</a:t>
            </a:r>
          </a:p>
          <a:p>
            <a:pPr marL="171450" indent="-171450">
              <a:buFont typeface="Arial" panose="020B0604020202020204" pitchFamily="34" charset="0"/>
              <a:buChar char="•"/>
            </a:pPr>
            <a:r>
              <a:rPr lang="nl-NL" dirty="0"/>
              <a:t>Gestructureerd of volgordelijk denken</a:t>
            </a:r>
          </a:p>
          <a:p>
            <a:pPr marL="171450" indent="-171450">
              <a:buFont typeface="Arial" panose="020B0604020202020204" pitchFamily="34" charset="0"/>
              <a:buChar char="•"/>
            </a:pPr>
            <a:r>
              <a:rPr lang="nl-NL" dirty="0"/>
              <a:t>Gemakkelijk anderen beïnvloeden</a:t>
            </a:r>
          </a:p>
          <a:p>
            <a:pPr marL="171450" indent="-171450">
              <a:buFont typeface="Arial" panose="020B0604020202020204" pitchFamily="34" charset="0"/>
              <a:buChar char="•"/>
            </a:pPr>
            <a:r>
              <a:rPr lang="nl-NL" dirty="0"/>
              <a:t>Patronen en verbanden in informatie zien</a:t>
            </a:r>
          </a:p>
          <a:p>
            <a:pPr marL="171450" indent="-171450">
              <a:buFont typeface="Arial" panose="020B0604020202020204" pitchFamily="34" charset="0"/>
              <a:buChar char="•"/>
            </a:pPr>
            <a:r>
              <a:rPr lang="nl-NL" dirty="0"/>
              <a:t>Een positieve kijk op het leven hebben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Talenten</a:t>
            </a:r>
            <a:r>
              <a:rPr lang="nl-NL" baseline="0" dirty="0"/>
              <a:t> zijn niet goed/fout of meer/minder waardevol. Het gaat erom wat je ermee doet. Effectief inzetten, anders onbenut potentieel of ineffectief (als niet goed wordt gedoseerd)</a:t>
            </a:r>
            <a:endParaRPr lang="nl-NL" dirty="0"/>
          </a:p>
        </p:txBody>
      </p:sp>
      <p:sp>
        <p:nvSpPr>
          <p:cNvPr id="4" name="Tijdelijke aanduiding voor dianummer 3"/>
          <p:cNvSpPr>
            <a:spLocks noGrp="1"/>
          </p:cNvSpPr>
          <p:nvPr>
            <p:ph type="sldNum" sz="quarter" idx="10"/>
          </p:nvPr>
        </p:nvSpPr>
        <p:spPr/>
        <p:txBody>
          <a:bodyPr/>
          <a:lstStyle/>
          <a:p>
            <a:fld id="{91DB1160-7807-40E9-A101-DEB43160B99F}" type="slidenum">
              <a:rPr lang="nl-NL" smtClean="0"/>
              <a:t>32</a:t>
            </a:fld>
            <a:endParaRPr lang="nl-NL"/>
          </a:p>
        </p:txBody>
      </p:sp>
    </p:spTree>
    <p:extLst>
      <p:ext uri="{BB962C8B-B14F-4D97-AF65-F5344CB8AC3E}">
        <p14:creationId xmlns:p14="http://schemas.microsoft.com/office/powerpoint/2010/main" val="328697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136062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4930882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5071656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7614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485964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1095477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189926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4631522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3025194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346759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5454158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158306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7496EDCF-4497-4FB1-A1EE-D64389C3CFFB}" type="datetimeFigureOut">
              <a:rPr lang="nl-NL" smtClean="0"/>
              <a:t>26-9-2019</a:t>
            </a:fld>
            <a:endParaRPr lang="nl-NL"/>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p>
            <a:fld id="{3E7734DF-0B5B-474B-B58B-4AB986B07032}" type="slidenum">
              <a:rPr lang="nl-NL" smtClean="0"/>
              <a:t>‹nr.›</a:t>
            </a:fld>
            <a:endParaRPr lang="nl-NL"/>
          </a:p>
        </p:txBody>
      </p:sp>
    </p:spTree>
    <p:extLst>
      <p:ext uri="{BB962C8B-B14F-4D97-AF65-F5344CB8AC3E}">
        <p14:creationId xmlns:p14="http://schemas.microsoft.com/office/powerpoint/2010/main" val="22823848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294239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2050984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1788865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007235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2420878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37435525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89978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2022249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6782753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77056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445997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6746176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32026764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873820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8381142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4036060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2310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76328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27889993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602741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405721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16316053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4001407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01EE6FCE-CBC4-4E8A-9FD2-6A06F8C79B10}" type="datetimeFigureOut">
              <a:rPr lang="nl-NL" smtClean="0"/>
              <a:t>26-9-2019</a:t>
            </a:fld>
            <a:endParaRPr lang="nl-NL"/>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p>
            <a:fld id="{23CE8873-3610-4B38-8283-ED11673EB9E0}" type="slidenum">
              <a:rPr lang="nl-NL" smtClean="0"/>
              <a:t>‹nr.›</a:t>
            </a:fld>
            <a:endParaRPr lang="nl-NL"/>
          </a:p>
        </p:txBody>
      </p:sp>
    </p:spTree>
    <p:extLst>
      <p:ext uri="{BB962C8B-B14F-4D97-AF65-F5344CB8AC3E}">
        <p14:creationId xmlns:p14="http://schemas.microsoft.com/office/powerpoint/2010/main" val="106523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1276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957343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43289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7496EDCF-4497-4FB1-A1EE-D64389C3CFFB}" type="datetimeFigureOut">
              <a:rPr lang="nl-NL" smtClean="0"/>
              <a:t>26-9-2019</a:t>
            </a:fld>
            <a:endParaRPr lang="nl-NL"/>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p>
            <a:fld id="{3E7734DF-0B5B-474B-B58B-4AB986B07032}" type="slidenum">
              <a:rPr lang="nl-NL" smtClean="0"/>
              <a:t>‹nr.›</a:t>
            </a:fld>
            <a:endParaRPr lang="nl-NL"/>
          </a:p>
        </p:txBody>
      </p:sp>
    </p:spTree>
    <p:extLst>
      <p:ext uri="{BB962C8B-B14F-4D97-AF65-F5344CB8AC3E}">
        <p14:creationId xmlns:p14="http://schemas.microsoft.com/office/powerpoint/2010/main" val="2906518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04383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324118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12825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8444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476299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657675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6651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4037931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142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459131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88297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4109134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38522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225258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24581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868659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122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4042739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10855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802674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471313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18804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412328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24417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779998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94674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499780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73521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06284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6067354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1198651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672867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754030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21235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3396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7496EDCF-4497-4FB1-A1EE-D64389C3CFFB}" type="datetimeFigureOut">
              <a:rPr lang="nl-NL" smtClean="0"/>
              <a:t>26-9-2019</a:t>
            </a:fld>
            <a:endParaRPr lang="nl-NL"/>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p>
            <a:fld id="{3E7734DF-0B5B-474B-B58B-4AB986B07032}" type="slidenum">
              <a:rPr lang="nl-NL" smtClean="0"/>
              <a:t>‹nr.›</a:t>
            </a:fld>
            <a:endParaRPr lang="nl-NL"/>
          </a:p>
        </p:txBody>
      </p:sp>
    </p:spTree>
    <p:extLst>
      <p:ext uri="{BB962C8B-B14F-4D97-AF65-F5344CB8AC3E}">
        <p14:creationId xmlns:p14="http://schemas.microsoft.com/office/powerpoint/2010/main" val="41316400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0736193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585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3155793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72374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9082219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7368300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72039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8448775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3464952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1894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522788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761599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723411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473707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41606760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21108473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634794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424611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1915993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14738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58507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8008628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8396294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04547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5042659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849079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26808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6404609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41013295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926196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5999693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82874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52163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002139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9873693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765880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705007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6523247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3837802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8493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29003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4584613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235655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4549557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061644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8273197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0327133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50161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1452105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01EE6FCE-CBC4-4E8A-9FD2-6A06F8C79B10}" type="datetimeFigureOut">
              <a:rPr lang="nl-NL" smtClean="0"/>
              <a:t>26-9-2019</a:t>
            </a:fld>
            <a:endParaRPr lang="nl-NL"/>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p>
            <a:fld id="{23CE8873-3610-4B38-8283-ED11673EB9E0}" type="slidenum">
              <a:rPr lang="nl-NL" smtClean="0"/>
              <a:t>‹nr.›</a:t>
            </a:fld>
            <a:endParaRPr lang="nl-NL"/>
          </a:p>
        </p:txBody>
      </p:sp>
    </p:spTree>
    <p:extLst>
      <p:ext uri="{BB962C8B-B14F-4D97-AF65-F5344CB8AC3E}">
        <p14:creationId xmlns:p14="http://schemas.microsoft.com/office/powerpoint/2010/main" val="5845809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Only 3 w Subtitle">
    <p:bg>
      <p:bgRef idx="1001">
        <a:schemeClr val="bg2"/>
      </p:bgRef>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9801" y="313638"/>
            <a:ext cx="11172816" cy="867699"/>
          </a:xfrm>
          <a:prstGeom prst="rect">
            <a:avLst/>
          </a:prstGeom>
        </p:spPr>
        <p:txBody>
          <a:bodyPr anchor="b" anchorCtr="0"/>
          <a:lstStyle>
            <a:lvl1pPr>
              <a:tabLst/>
              <a:defRPr b="0" cap="none" baseline="0">
                <a:solidFill>
                  <a:schemeClr val="tx1"/>
                </a:solidFill>
                <a:latin typeface="Georgia" charset="0"/>
                <a:ea typeface="Georgia" charset="0"/>
                <a:cs typeface="Georgia" charset="0"/>
              </a:defRPr>
            </a:lvl1pPr>
          </a:lstStyle>
          <a:p>
            <a:r>
              <a:rPr lang="en-US" dirty="0"/>
              <a:t>Click to edit master title style</a:t>
            </a:r>
          </a:p>
        </p:txBody>
      </p:sp>
      <p:sp>
        <p:nvSpPr>
          <p:cNvPr id="6" name="Rectangle 9"/>
          <p:cNvSpPr>
            <a:spLocks noGrp="1" noChangeArrowheads="1"/>
          </p:cNvSpPr>
          <p:nvPr>
            <p:ph type="subTitle" idx="1" hasCustomPrompt="1"/>
          </p:nvPr>
        </p:nvSpPr>
        <p:spPr>
          <a:xfrm>
            <a:off x="449803" y="1339205"/>
            <a:ext cx="11265408" cy="482600"/>
          </a:xfrm>
        </p:spPr>
        <p:txBody>
          <a:bodyPr anchor="t"/>
          <a:lstStyle>
            <a:lvl1pPr marL="0" indent="0" algn="l">
              <a:lnSpc>
                <a:spcPts val="1500"/>
              </a:lnSpc>
              <a:spcBef>
                <a:spcPts val="0"/>
              </a:spcBef>
              <a:buFont typeface="Wingdings" pitchFamily="2" charset="2"/>
              <a:buNone/>
              <a:defRPr sz="1600" cap="none" baseline="0">
                <a:solidFill>
                  <a:schemeClr val="tx1"/>
                </a:solidFill>
                <a:latin typeface="+mn-lt"/>
                <a:cs typeface="Arial" pitchFamily="34" charset="0"/>
              </a:defRPr>
            </a:lvl1pPr>
          </a:lstStyle>
          <a:p>
            <a:r>
              <a:rPr lang="en-US" dirty="0"/>
              <a:t>Click to edit master subtitle style</a:t>
            </a:r>
          </a:p>
        </p:txBody>
      </p:sp>
    </p:spTree>
    <p:extLst>
      <p:ext uri="{BB962C8B-B14F-4D97-AF65-F5344CB8AC3E}">
        <p14:creationId xmlns:p14="http://schemas.microsoft.com/office/powerpoint/2010/main" val="1106620518"/>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1545184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116548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580813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theme" Target="../theme/theme1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theme" Target="../theme/theme11.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theme" Target="../theme/theme1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8.xml"/><Relationship Id="rId7" Type="http://schemas.openxmlformats.org/officeDocument/2006/relationships/theme" Target="../theme/theme13.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9.xml"/><Relationship Id="rId7" Type="http://schemas.openxmlformats.org/officeDocument/2006/relationships/theme" Target="../theme/theme16.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05.xml"/><Relationship Id="rId7" Type="http://schemas.openxmlformats.org/officeDocument/2006/relationships/theme" Target="../theme/theme17.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11.xml"/><Relationship Id="rId7" Type="http://schemas.openxmlformats.org/officeDocument/2006/relationships/theme" Target="../theme/theme18.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17.xml"/><Relationship Id="rId7" Type="http://schemas.openxmlformats.org/officeDocument/2006/relationships/theme" Target="../theme/theme19.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4"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23.xml"/><Relationship Id="rId7" Type="http://schemas.openxmlformats.org/officeDocument/2006/relationships/theme" Target="../theme/theme20.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4" Type="http://schemas.openxmlformats.org/officeDocument/2006/relationships/slideLayout" Target="../slideLayouts/slideLayout124.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theme" Target="../theme/theme21.xml"/><Relationship Id="rId5" Type="http://schemas.openxmlformats.org/officeDocument/2006/relationships/slideLayout" Target="../slideLayouts/slideLayout131.xml"/><Relationship Id="rId4" Type="http://schemas.openxmlformats.org/officeDocument/2006/relationships/slideLayout" Target="../slideLayouts/slideLayout13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theme" Target="../theme/theme9.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CKSLIDESV_2.0">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59175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15"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12315449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64073400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15232696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82693172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name="SLICKSLIDESV_2.0">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47634521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81" r:id="rId7"/>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5390040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832" r:id="rId7"/>
    <p:sldLayoutId id="2147483833" r:id="rId8"/>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name="SLICKSLIDESV_2.0">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6679781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76540756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5738891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12880887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LICKSLIDESV_2.0">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70683755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8"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name="SLICKSLIDESV_2.0">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12034752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name="SLICKSLIDESV_2.0">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14346210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LICKSLIDESV_2.0">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890139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6"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05349597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766" r:id="rId7"/>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70346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804" r:id="rId7"/>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0681271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0332723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8771326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82" r:id="rId7"/>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52326858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5.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08.xml"/><Relationship Id="rId5" Type="http://schemas.openxmlformats.org/officeDocument/2006/relationships/tags" Target="../tags/tag62.xml"/><Relationship Id="rId4" Type="http://schemas.openxmlformats.org/officeDocument/2006/relationships/tags" Target="../tags/tag61.xml"/></Relationships>
</file>

<file path=ppt/slides/_rels/slide11.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108.xml"/><Relationship Id="rId5" Type="http://schemas.openxmlformats.org/officeDocument/2006/relationships/tags" Target="../tags/tag67.xml"/><Relationship Id="rId4" Type="http://schemas.openxmlformats.org/officeDocument/2006/relationships/tags" Target="../tags/tag66.xml"/></Relationships>
</file>

<file path=ppt/slides/_rels/slide12.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3.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08.xml"/><Relationship Id="rId5" Type="http://schemas.openxmlformats.org/officeDocument/2006/relationships/tags" Target="../tags/tag72.xml"/><Relationship Id="rId4" Type="http://schemas.openxmlformats.org/officeDocument/2006/relationships/tags" Target="../tags/tag71.xml"/></Relationships>
</file>

<file path=ppt/slides/_rels/slide13.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4.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108.xml"/><Relationship Id="rId5" Type="http://schemas.openxmlformats.org/officeDocument/2006/relationships/tags" Target="../tags/tag77.xml"/><Relationship Id="rId4" Type="http://schemas.openxmlformats.org/officeDocument/2006/relationships/tags" Target="../tags/tag76.xml"/></Relationships>
</file>

<file path=ppt/slides/_rels/slide14.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5.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108.xml"/><Relationship Id="rId5" Type="http://schemas.openxmlformats.org/officeDocument/2006/relationships/tags" Target="../tags/tag82.xml"/><Relationship Id="rId4" Type="http://schemas.openxmlformats.org/officeDocument/2006/relationships/tags" Target="../tags/tag81.xml"/></Relationships>
</file>

<file path=ppt/slides/_rels/slide15.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108.xml"/><Relationship Id="rId5" Type="http://schemas.openxmlformats.org/officeDocument/2006/relationships/tags" Target="../tags/tag87.xml"/><Relationship Id="rId4" Type="http://schemas.openxmlformats.org/officeDocument/2006/relationships/tags" Target="../tags/tag86.xml"/></Relationships>
</file>

<file path=ppt/slides/_rels/slide16.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7.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108.xml"/><Relationship Id="rId5" Type="http://schemas.openxmlformats.org/officeDocument/2006/relationships/tags" Target="../tags/tag92.xml"/><Relationship Id="rId4" Type="http://schemas.openxmlformats.org/officeDocument/2006/relationships/tags" Target="../tags/tag91.xml"/></Relationships>
</file>

<file path=ppt/slides/_rels/slide17.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18.jpg"/><Relationship Id="rId4"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4.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slideLayout" Target="../slideLayouts/slideLayout5.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10" Type="http://schemas.openxmlformats.org/officeDocument/2006/relationships/image" Target="../media/image3.png"/><Relationship Id="rId4" Type="http://schemas.openxmlformats.org/officeDocument/2006/relationships/tags" Target="../tags/tag113.xml"/><Relationship Id="rId9" Type="http://schemas.openxmlformats.org/officeDocument/2006/relationships/hyperlink" Target="http://www.governancecodezorg.nl/" TargetMode="Externa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image" Target="../media/image3.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slideLayout" Target="../slideLayouts/slideLayout120.xml"/><Relationship Id="rId5" Type="http://schemas.openxmlformats.org/officeDocument/2006/relationships/tags" Target="../tags/tag12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9.jpeg"/><Relationship Id="rId5" Type="http://schemas.openxmlformats.org/officeDocument/2006/relationships/notesSlide" Target="../notesSlides/notesSlide1.xml"/><Relationship Id="rId4"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6.xml"/><Relationship Id="rId7" Type="http://schemas.openxmlformats.org/officeDocument/2006/relationships/notesSlide" Target="../notesSlides/notesSlide2.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94.xml"/><Relationship Id="rId5" Type="http://schemas.openxmlformats.org/officeDocument/2006/relationships/tags" Target="../tags/tag148.xml"/><Relationship Id="rId4" Type="http://schemas.openxmlformats.org/officeDocument/2006/relationships/tags" Target="../tags/tag147.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51.xml"/><Relationship Id="rId7" Type="http://schemas.openxmlformats.org/officeDocument/2006/relationships/image" Target="../media/image20.jp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3.xml"/><Relationship Id="rId5" Type="http://schemas.openxmlformats.org/officeDocument/2006/relationships/slideLayout" Target="../slideLayouts/slideLayout96.xml"/><Relationship Id="rId4" Type="http://schemas.openxmlformats.org/officeDocument/2006/relationships/tags" Target="../tags/tag152.xml"/><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55.xml"/><Relationship Id="rId7" Type="http://schemas.openxmlformats.org/officeDocument/2006/relationships/image" Target="../media/image22.jp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4.xml"/><Relationship Id="rId5" Type="http://schemas.openxmlformats.org/officeDocument/2006/relationships/slideLayout" Target="../slideLayouts/slideLayout96.xml"/><Relationship Id="rId4" Type="http://schemas.openxmlformats.org/officeDocument/2006/relationships/tags" Target="../tags/tag156.xml"/><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59.xml"/><Relationship Id="rId7" Type="http://schemas.openxmlformats.org/officeDocument/2006/relationships/image" Target="../media/image23.jp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5.xml"/><Relationship Id="rId5" Type="http://schemas.openxmlformats.org/officeDocument/2006/relationships/slideLayout" Target="../slideLayouts/slideLayout96.xml"/><Relationship Id="rId4" Type="http://schemas.openxmlformats.org/officeDocument/2006/relationships/tags" Target="../tags/tag160.xm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63.xml"/><Relationship Id="rId7" Type="http://schemas.openxmlformats.org/officeDocument/2006/relationships/image" Target="../media/image24.jp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6.xml"/><Relationship Id="rId5" Type="http://schemas.openxmlformats.org/officeDocument/2006/relationships/slideLayout" Target="../slideLayouts/slideLayout96.xml"/><Relationship Id="rId4" Type="http://schemas.openxmlformats.org/officeDocument/2006/relationships/tags" Target="../tags/tag164.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67.xml"/><Relationship Id="rId7" Type="http://schemas.openxmlformats.org/officeDocument/2006/relationships/image" Target="../media/image25.jp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notesSlide" Target="../notesSlides/notesSlide7.xml"/><Relationship Id="rId5" Type="http://schemas.openxmlformats.org/officeDocument/2006/relationships/slideLayout" Target="../slideLayouts/slideLayout96.xml"/><Relationship Id="rId4" Type="http://schemas.openxmlformats.org/officeDocument/2006/relationships/tags" Target="../tags/tag168.xml"/><Relationship Id="rId9"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71.xml"/><Relationship Id="rId7" Type="http://schemas.openxmlformats.org/officeDocument/2006/relationships/image" Target="../media/image26.jp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8.xml"/><Relationship Id="rId5" Type="http://schemas.openxmlformats.org/officeDocument/2006/relationships/slideLayout" Target="../slideLayouts/slideLayout96.xml"/><Relationship Id="rId4" Type="http://schemas.openxmlformats.org/officeDocument/2006/relationships/tags" Target="../tags/tag172.xml"/><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tags" Target="../tags/tag175.xml"/><Relationship Id="rId7" Type="http://schemas.openxmlformats.org/officeDocument/2006/relationships/tags" Target="../tags/tag179.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image" Target="../media/image3.png"/><Relationship Id="rId5" Type="http://schemas.openxmlformats.org/officeDocument/2006/relationships/tags" Target="../tags/tag177.xml"/><Relationship Id="rId10" Type="http://schemas.openxmlformats.org/officeDocument/2006/relationships/hyperlink" Target="https://youtu.be/IVnvQg8YSew" TargetMode="External"/><Relationship Id="rId4" Type="http://schemas.openxmlformats.org/officeDocument/2006/relationships/tags" Target="../tags/tag176.xml"/><Relationship Id="rId9"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3.png"/><Relationship Id="rId5" Type="http://schemas.openxmlformats.org/officeDocument/2006/relationships/notesSlide" Target="../notesSlides/notesSlide10.xml"/><Relationship Id="rId4"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image" Target="../media/image3.png"/><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image" Target="../media/image27.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notesSlide" Target="../notesSlides/notesSlide11.xml"/><Relationship Id="rId5" Type="http://schemas.openxmlformats.org/officeDocument/2006/relationships/tags" Target="../tags/tag187.xml"/><Relationship Id="rId10" Type="http://schemas.openxmlformats.org/officeDocument/2006/relationships/slideLayout" Target="../slideLayouts/slideLayout94.xml"/><Relationship Id="rId4" Type="http://schemas.openxmlformats.org/officeDocument/2006/relationships/tags" Target="../tags/tag186.xml"/><Relationship Id="rId9" Type="http://schemas.openxmlformats.org/officeDocument/2006/relationships/tags" Target="../tags/tag191.xml"/></Relationships>
</file>

<file path=ppt/slides/_rels/slide35.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image" Target="../media/image3.pn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image" Target="../media/image29.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image" Target="../media/image28.png"/><Relationship Id="rId5" Type="http://schemas.openxmlformats.org/officeDocument/2006/relationships/tags" Target="../tags/tag196.xml"/><Relationship Id="rId10" Type="http://schemas.openxmlformats.org/officeDocument/2006/relationships/notesSlide" Target="../notesSlides/notesSlide12.xml"/><Relationship Id="rId4" Type="http://schemas.openxmlformats.org/officeDocument/2006/relationships/tags" Target="../tags/tag195.xml"/><Relationship Id="rId9"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01.xml"/><Relationship Id="rId1" Type="http://schemas.openxmlformats.org/officeDocument/2006/relationships/tags" Target="../tags/tag200.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11.xml"/><Relationship Id="rId7" Type="http://schemas.openxmlformats.org/officeDocument/2006/relationships/slideLayout" Target="../slideLayouts/slideLayout24.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9"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diagramColors" Target="../diagrams/colors1.xm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diagramQuickStyle" Target="../diagrams/quickStyle1.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diagramLayout" Target="../diagrams/layout1.xml"/><Relationship Id="rId5" Type="http://schemas.openxmlformats.org/officeDocument/2006/relationships/tags" Target="../tags/tag219.xml"/><Relationship Id="rId10" Type="http://schemas.openxmlformats.org/officeDocument/2006/relationships/diagramData" Target="../diagrams/data1.xml"/><Relationship Id="rId4" Type="http://schemas.openxmlformats.org/officeDocument/2006/relationships/tags" Target="../tags/tag218.xml"/><Relationship Id="rId9" Type="http://schemas.openxmlformats.org/officeDocument/2006/relationships/image" Target="../media/image3.png"/><Relationship Id="rId14"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5.jpg"/><Relationship Id="rId4"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224.xml"/><Relationship Id="rId7" Type="http://schemas.openxmlformats.org/officeDocument/2006/relationships/tags" Target="../tags/tag228.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9"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231.xml"/><Relationship Id="rId7" Type="http://schemas.openxmlformats.org/officeDocument/2006/relationships/tags" Target="../tags/tag235.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9"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9"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5" Type="http://schemas.openxmlformats.org/officeDocument/2006/relationships/image" Target="../media/image32.jpg"/><Relationship Id="rId4"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tags" Target="../tags/tag248.xml"/><Relationship Id="rId7" Type="http://schemas.openxmlformats.org/officeDocument/2006/relationships/tags" Target="../tags/tag252.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9"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tags" Target="../tags/tag255.xml"/><Relationship Id="rId7" Type="http://schemas.openxmlformats.org/officeDocument/2006/relationships/tags" Target="../tags/tag259.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tags" Target="../tags/tag269.xml"/><Relationship Id="rId7" Type="http://schemas.openxmlformats.org/officeDocument/2006/relationships/tags" Target="../tags/tag273.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9"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tags" Target="../tags/tag276.xml"/><Relationship Id="rId7" Type="http://schemas.openxmlformats.org/officeDocument/2006/relationships/tags" Target="../tags/tag280.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9"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tags" Target="../tags/tag288.xml"/><Relationship Id="rId3" Type="http://schemas.openxmlformats.org/officeDocument/2006/relationships/tags" Target="../tags/tag283.xml"/><Relationship Id="rId7" Type="http://schemas.openxmlformats.org/officeDocument/2006/relationships/tags" Target="../tags/tag287.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5" Type="http://schemas.openxmlformats.org/officeDocument/2006/relationships/tags" Target="../tags/tag285.xml"/><Relationship Id="rId10" Type="http://schemas.openxmlformats.org/officeDocument/2006/relationships/image" Target="../media/image3.png"/><Relationship Id="rId4" Type="http://schemas.openxmlformats.org/officeDocument/2006/relationships/tags" Target="../tags/tag284.xml"/><Relationship Id="rId9"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108.xml"/><Relationship Id="rId5" Type="http://schemas.openxmlformats.org/officeDocument/2006/relationships/tags" Target="../tags/tag37.xml"/><Relationship Id="rId4" Type="http://schemas.openxmlformats.org/officeDocument/2006/relationships/tags" Target="../tags/tag36.xml"/></Relationships>
</file>

<file path=ppt/slides/_rels/slide50.xml.rels><?xml version="1.0" encoding="UTF-8" standalone="yes"?>
<Relationships xmlns="http://schemas.openxmlformats.org/package/2006/relationships"><Relationship Id="rId8" Type="http://schemas.openxmlformats.org/officeDocument/2006/relationships/tags" Target="../tags/tag296.xml"/><Relationship Id="rId3" Type="http://schemas.openxmlformats.org/officeDocument/2006/relationships/tags" Target="../tags/tag291.xml"/><Relationship Id="rId7" Type="http://schemas.openxmlformats.org/officeDocument/2006/relationships/tags" Target="../tags/tag295.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5" Type="http://schemas.openxmlformats.org/officeDocument/2006/relationships/tags" Target="../tags/tag293.xml"/><Relationship Id="rId10" Type="http://schemas.openxmlformats.org/officeDocument/2006/relationships/image" Target="../media/image3.png"/><Relationship Id="rId4" Type="http://schemas.openxmlformats.org/officeDocument/2006/relationships/tags" Target="../tags/tag292.xml"/><Relationship Id="rId9"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tags" Target="../tags/tag299.xml"/><Relationship Id="rId7" Type="http://schemas.openxmlformats.org/officeDocument/2006/relationships/tags" Target="../tags/tag303.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9" Type="http://schemas.openxmlformats.org/officeDocument/2006/relationships/image" Target="../media/image3.png"/></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tags" Target="../tags/tag306.xml"/><Relationship Id="rId7" Type="http://schemas.openxmlformats.org/officeDocument/2006/relationships/tags" Target="../tags/tag310.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9" Type="http://schemas.openxmlformats.org/officeDocument/2006/relationships/image" Target="../media/image3.png"/></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tags" Target="../tags/tag313.xml"/><Relationship Id="rId7" Type="http://schemas.openxmlformats.org/officeDocument/2006/relationships/tags" Target="../tags/tag317.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9"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5" Type="http://schemas.openxmlformats.org/officeDocument/2006/relationships/image" Target="../media/image33.jpeg"/><Relationship Id="rId4" Type="http://schemas.openxmlformats.org/officeDocument/2006/relationships/slideLayout" Target="../slideLayouts/slideLayout131.xml"/></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tags" Target="../tags/tag323.xml"/><Relationship Id="rId7" Type="http://schemas.openxmlformats.org/officeDocument/2006/relationships/tags" Target="../tags/tag327.xml"/><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9" Type="http://schemas.openxmlformats.org/officeDocument/2006/relationships/image" Target="../media/image3.png"/></Relationships>
</file>

<file path=ppt/slides/_rels/slide56.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image" Target="../media/image3.png"/><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slideLayout" Target="../slideLayouts/slideLayout38.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tags" Target="../tags/tag338.xml"/><Relationship Id="rId5" Type="http://schemas.openxmlformats.org/officeDocument/2006/relationships/tags" Target="../tags/tag332.xml"/><Relationship Id="rId10" Type="http://schemas.openxmlformats.org/officeDocument/2006/relationships/tags" Target="../tags/tag337.xml"/><Relationship Id="rId4" Type="http://schemas.openxmlformats.org/officeDocument/2006/relationships/tags" Target="../tags/tag331.xml"/><Relationship Id="rId9" Type="http://schemas.openxmlformats.org/officeDocument/2006/relationships/tags" Target="../tags/tag336.xml"/></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tags" Target="../tags/tag341.xml"/><Relationship Id="rId7" Type="http://schemas.openxmlformats.org/officeDocument/2006/relationships/tags" Target="../tags/tag345.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9" Type="http://schemas.openxmlformats.org/officeDocument/2006/relationships/image" Target="../media/image3.png"/></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tags" Target="../tags/tag348.xml"/><Relationship Id="rId7" Type="http://schemas.openxmlformats.org/officeDocument/2006/relationships/tags" Target="../tags/tag352.xml"/><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 Id="rId9" Type="http://schemas.openxmlformats.org/officeDocument/2006/relationships/image" Target="../media/image3.png"/></Relationships>
</file>

<file path=ppt/slides/_rels/slide59.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image" Target="../media/image3.png"/><Relationship Id="rId3" Type="http://schemas.openxmlformats.org/officeDocument/2006/relationships/tags" Target="../tags/tag355.xml"/><Relationship Id="rId7" Type="http://schemas.openxmlformats.org/officeDocument/2006/relationships/tags" Target="../tags/tag359.xml"/><Relationship Id="rId12" Type="http://schemas.openxmlformats.org/officeDocument/2006/relationships/slideLayout" Target="../slideLayouts/slideLayout38.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0" Type="http://schemas.openxmlformats.org/officeDocument/2006/relationships/tags" Target="../tags/tag362.xml"/><Relationship Id="rId4" Type="http://schemas.openxmlformats.org/officeDocument/2006/relationships/tags" Target="../tags/tag356.xml"/><Relationship Id="rId9" Type="http://schemas.openxmlformats.org/officeDocument/2006/relationships/tags" Target="../tags/tag361.xml"/></Relationships>
</file>

<file path=ppt/slides/_rels/slide6.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108.xml"/><Relationship Id="rId5" Type="http://schemas.openxmlformats.org/officeDocument/2006/relationships/tags" Target="../tags/tag42.xml"/><Relationship Id="rId4" Type="http://schemas.openxmlformats.org/officeDocument/2006/relationships/tags" Target="../tags/tag41.xml"/></Relationships>
</file>

<file path=ppt/slides/_rels/slide6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66.xml"/><Relationship Id="rId7" Type="http://schemas.openxmlformats.org/officeDocument/2006/relationships/slideLayout" Target="../slideLayouts/slideLayout38.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s>
</file>

<file path=ppt/slides/_rels/slide61.xml.rels><?xml version="1.0" encoding="UTF-8" standalone="yes"?>
<Relationships xmlns="http://schemas.openxmlformats.org/package/2006/relationships"><Relationship Id="rId8" Type="http://schemas.openxmlformats.org/officeDocument/2006/relationships/tags" Target="../tags/tag377.xml"/><Relationship Id="rId13" Type="http://schemas.openxmlformats.org/officeDocument/2006/relationships/slideLayout" Target="../slideLayouts/slideLayout38.xml"/><Relationship Id="rId3" Type="http://schemas.openxmlformats.org/officeDocument/2006/relationships/tags" Target="../tags/tag372.xml"/><Relationship Id="rId7" Type="http://schemas.openxmlformats.org/officeDocument/2006/relationships/tags" Target="../tags/tag376.xml"/><Relationship Id="rId12" Type="http://schemas.openxmlformats.org/officeDocument/2006/relationships/tags" Target="../tags/tag381.xml"/><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tags" Target="../tags/tag375.xml"/><Relationship Id="rId11" Type="http://schemas.openxmlformats.org/officeDocument/2006/relationships/tags" Target="../tags/tag380.xml"/><Relationship Id="rId5" Type="http://schemas.openxmlformats.org/officeDocument/2006/relationships/tags" Target="../tags/tag374.xml"/><Relationship Id="rId10" Type="http://schemas.openxmlformats.org/officeDocument/2006/relationships/tags" Target="../tags/tag379.xml"/><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image" Target="../media/image3.png"/></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tags" Target="../tags/tag384.xml"/><Relationship Id="rId7" Type="http://schemas.openxmlformats.org/officeDocument/2006/relationships/tags" Target="../tags/tag388.xm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tags" Target="../tags/tag387.xml"/><Relationship Id="rId5" Type="http://schemas.openxmlformats.org/officeDocument/2006/relationships/tags" Target="../tags/tag386.xml"/><Relationship Id="rId4" Type="http://schemas.openxmlformats.org/officeDocument/2006/relationships/tags" Target="../tags/tag385.xml"/><Relationship Id="rId9" Type="http://schemas.openxmlformats.org/officeDocument/2006/relationships/image" Target="../media/image3.png"/></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tags" Target="../tags/tag391.xml"/><Relationship Id="rId7" Type="http://schemas.openxmlformats.org/officeDocument/2006/relationships/tags" Target="../tags/tag395.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9" Type="http://schemas.openxmlformats.org/officeDocument/2006/relationships/image" Target="../media/image3.png"/></Relationships>
</file>

<file path=ppt/slides/_rels/slide6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tags" Target="../tags/tag398.xml"/><Relationship Id="rId7" Type="http://schemas.openxmlformats.org/officeDocument/2006/relationships/tags" Target="../tags/tag402.xml"/><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tags" Target="../tags/tag401.xml"/><Relationship Id="rId5" Type="http://schemas.openxmlformats.org/officeDocument/2006/relationships/tags" Target="../tags/tag400.xml"/><Relationship Id="rId4" Type="http://schemas.openxmlformats.org/officeDocument/2006/relationships/tags" Target="../tags/tag399.xml"/><Relationship Id="rId9" Type="http://schemas.openxmlformats.org/officeDocument/2006/relationships/image" Target="../media/image3.png"/></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tags" Target="../tags/tag405.xml"/><Relationship Id="rId7" Type="http://schemas.openxmlformats.org/officeDocument/2006/relationships/tags" Target="../tags/tag409.xml"/><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tags" Target="../tags/tag408.xml"/><Relationship Id="rId5" Type="http://schemas.openxmlformats.org/officeDocument/2006/relationships/tags" Target="../tags/tag407.xml"/><Relationship Id="rId4" Type="http://schemas.openxmlformats.org/officeDocument/2006/relationships/tags" Target="../tags/tag406.xml"/><Relationship Id="rId9" Type="http://schemas.openxmlformats.org/officeDocument/2006/relationships/image" Target="../media/image3.png"/></Relationships>
</file>

<file path=ppt/slides/_rels/slide66.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tags" Target="../tags/tag412.xml"/><Relationship Id="rId7" Type="http://schemas.openxmlformats.org/officeDocument/2006/relationships/tags" Target="../tags/tag416.xml"/><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tags" Target="../tags/tag415.xml"/><Relationship Id="rId5" Type="http://schemas.openxmlformats.org/officeDocument/2006/relationships/tags" Target="../tags/tag414.xml"/><Relationship Id="rId4" Type="http://schemas.openxmlformats.org/officeDocument/2006/relationships/tags" Target="../tags/tag413.xml"/><Relationship Id="rId9" Type="http://schemas.openxmlformats.org/officeDocument/2006/relationships/image" Target="../media/image3.png"/></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tags" Target="../tags/tag419.xml"/><Relationship Id="rId7" Type="http://schemas.openxmlformats.org/officeDocument/2006/relationships/tags" Target="../tags/tag423.xml"/><Relationship Id="rId2" Type="http://schemas.openxmlformats.org/officeDocument/2006/relationships/tags" Target="../tags/tag418.xml"/><Relationship Id="rId1" Type="http://schemas.openxmlformats.org/officeDocument/2006/relationships/tags" Target="../tags/tag417.xml"/><Relationship Id="rId6" Type="http://schemas.openxmlformats.org/officeDocument/2006/relationships/tags" Target="../tags/tag422.xml"/><Relationship Id="rId5" Type="http://schemas.openxmlformats.org/officeDocument/2006/relationships/tags" Target="../tags/tag421.xml"/><Relationship Id="rId10" Type="http://schemas.openxmlformats.org/officeDocument/2006/relationships/image" Target="../media/image35.jpg"/><Relationship Id="rId4" Type="http://schemas.openxmlformats.org/officeDocument/2006/relationships/tags" Target="../tags/tag420.xml"/><Relationship Id="rId9"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tags" Target="../tags/tag424.xml"/><Relationship Id="rId5" Type="http://schemas.openxmlformats.org/officeDocument/2006/relationships/image" Target="../media/image36.jpg"/><Relationship Id="rId4" Type="http://schemas.openxmlformats.org/officeDocument/2006/relationships/slideLayout" Target="../slideLayouts/slideLayout125.xml"/></Relationships>
</file>

<file path=ppt/slides/_rels/slide69.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tags" Target="../tags/tag429.xml"/><Relationship Id="rId7" Type="http://schemas.openxmlformats.org/officeDocument/2006/relationships/tags" Target="../tags/tag433.xml"/><Relationship Id="rId2" Type="http://schemas.openxmlformats.org/officeDocument/2006/relationships/tags" Target="../tags/tag428.xml"/><Relationship Id="rId1" Type="http://schemas.openxmlformats.org/officeDocument/2006/relationships/tags" Target="../tags/tag427.xml"/><Relationship Id="rId6" Type="http://schemas.openxmlformats.org/officeDocument/2006/relationships/tags" Target="../tags/tag432.xml"/><Relationship Id="rId11" Type="http://schemas.openxmlformats.org/officeDocument/2006/relationships/image" Target="../media/image3.png"/><Relationship Id="rId5" Type="http://schemas.openxmlformats.org/officeDocument/2006/relationships/tags" Target="../tags/tag431.xml"/><Relationship Id="rId10" Type="http://schemas.openxmlformats.org/officeDocument/2006/relationships/image" Target="../media/image37.jpg"/><Relationship Id="rId4" Type="http://schemas.openxmlformats.org/officeDocument/2006/relationships/tags" Target="../tags/tag430.xml"/><Relationship Id="rId9" Type="http://schemas.openxmlformats.org/officeDocument/2006/relationships/notesSlide" Target="../notesSlides/notesSlide13.xml"/></Relationships>
</file>

<file path=ppt/slides/_rels/slide7.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8.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108.xml"/><Relationship Id="rId5" Type="http://schemas.openxmlformats.org/officeDocument/2006/relationships/tags" Target="../tags/tag47.xml"/><Relationship Id="rId4" Type="http://schemas.openxmlformats.org/officeDocument/2006/relationships/tags" Target="../tags/tag46.xml"/></Relationships>
</file>

<file path=ppt/slides/_rels/slide7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tags" Target="../tags/tag436.xml"/><Relationship Id="rId7" Type="http://schemas.openxmlformats.org/officeDocument/2006/relationships/tags" Target="../tags/tag440.xml"/><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tags" Target="../tags/tag439.xml"/><Relationship Id="rId5" Type="http://schemas.openxmlformats.org/officeDocument/2006/relationships/tags" Target="../tags/tag438.xml"/><Relationship Id="rId10" Type="http://schemas.openxmlformats.org/officeDocument/2006/relationships/image" Target="../media/image3.png"/><Relationship Id="rId4" Type="http://schemas.openxmlformats.org/officeDocument/2006/relationships/tags" Target="../tags/tag437.xml"/><Relationship Id="rId9" Type="http://schemas.openxmlformats.org/officeDocument/2006/relationships/image" Target="../media/image38.png"/></Relationships>
</file>

<file path=ppt/slides/_rels/slide71.xml.rels><?xml version="1.0" encoding="UTF-8" standalone="yes"?>
<Relationships xmlns="http://schemas.openxmlformats.org/package/2006/relationships"><Relationship Id="rId8" Type="http://schemas.openxmlformats.org/officeDocument/2006/relationships/tags" Target="../tags/tag448.xml"/><Relationship Id="rId13" Type="http://schemas.openxmlformats.org/officeDocument/2006/relationships/slideLayout" Target="../slideLayouts/slideLayout44.xml"/><Relationship Id="rId3" Type="http://schemas.openxmlformats.org/officeDocument/2006/relationships/tags" Target="../tags/tag443.xml"/><Relationship Id="rId7" Type="http://schemas.openxmlformats.org/officeDocument/2006/relationships/tags" Target="../tags/tag447.xml"/><Relationship Id="rId12" Type="http://schemas.openxmlformats.org/officeDocument/2006/relationships/tags" Target="../tags/tag452.xml"/><Relationship Id="rId2" Type="http://schemas.openxmlformats.org/officeDocument/2006/relationships/tags" Target="../tags/tag442.xml"/><Relationship Id="rId1" Type="http://schemas.openxmlformats.org/officeDocument/2006/relationships/tags" Target="../tags/tag441.xml"/><Relationship Id="rId6" Type="http://schemas.openxmlformats.org/officeDocument/2006/relationships/tags" Target="../tags/tag446.xml"/><Relationship Id="rId11" Type="http://schemas.openxmlformats.org/officeDocument/2006/relationships/tags" Target="../tags/tag451.xml"/><Relationship Id="rId5" Type="http://schemas.openxmlformats.org/officeDocument/2006/relationships/tags" Target="../tags/tag445.xml"/><Relationship Id="rId10" Type="http://schemas.openxmlformats.org/officeDocument/2006/relationships/tags" Target="../tags/tag450.xml"/><Relationship Id="rId4" Type="http://schemas.openxmlformats.org/officeDocument/2006/relationships/tags" Target="../tags/tag444.xml"/><Relationship Id="rId9" Type="http://schemas.openxmlformats.org/officeDocument/2006/relationships/tags" Target="../tags/tag449.xml"/><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9.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108.xml"/><Relationship Id="rId5" Type="http://schemas.openxmlformats.org/officeDocument/2006/relationships/tags" Target="../tags/tag52.xml"/><Relationship Id="rId4" Type="http://schemas.openxmlformats.org/officeDocument/2006/relationships/tags" Target="../tags/tag51.xml"/></Relationships>
</file>

<file path=ppt/slides/_rels/slide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0.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08.xml"/><Relationship Id="rId5" Type="http://schemas.openxmlformats.org/officeDocument/2006/relationships/tags" Target="../tags/tag57.xml"/><Relationship Id="rId4"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custDataLst>
              <p:tags r:id="rId2"/>
            </p:custDataLst>
          </p:nvPr>
        </p:nvPicPr>
        <p:blipFill rotWithShape="1">
          <a:blip r:embed="rId12">
            <a:extLst>
              <a:ext uri="{28A0092B-C50C-407E-A947-70E740481C1C}">
                <a14:useLocalDpi xmlns:a14="http://schemas.microsoft.com/office/drawing/2010/main" val="0"/>
              </a:ext>
            </a:extLst>
          </a:blip>
          <a:srcRect t="9074"/>
          <a:stretch/>
        </p:blipFill>
        <p:spPr>
          <a:xfrm>
            <a:off x="0" y="0"/>
            <a:ext cx="12192000" cy="6235700"/>
          </a:xfrm>
          <a:prstGeom prst="rect">
            <a:avLst/>
          </a:prstGeom>
        </p:spPr>
      </p:pic>
      <p:sp>
        <p:nvSpPr>
          <p:cNvPr id="2" name="Rechthoek 1"/>
          <p:cNvSpPr/>
          <p:nvPr>
            <p:custDataLst>
              <p:tags r:id="rId3"/>
            </p:custDataLst>
          </p:nvPr>
        </p:nvSpPr>
        <p:spPr>
          <a:xfrm>
            <a:off x="6096000" y="596900"/>
            <a:ext cx="5753100" cy="2730500"/>
          </a:xfrm>
          <a:prstGeom prst="rect">
            <a:avLst/>
          </a:prstGeom>
          <a:solidFill>
            <a:srgbClr val="F1B43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p:cNvSpPr/>
          <p:nvPr>
            <p:custDataLst>
              <p:tags r:id="rId4"/>
            </p:custDataLst>
          </p:nvPr>
        </p:nvSpPr>
        <p:spPr>
          <a:xfrm>
            <a:off x="6096000" y="3136900"/>
            <a:ext cx="5753100" cy="1752600"/>
          </a:xfrm>
          <a:prstGeom prst="rect">
            <a:avLst/>
          </a:prstGeom>
          <a:solidFill>
            <a:srgbClr val="006EB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7" descr="cid:image001.png@01D45CC3.157B7EA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9850" y="6263640"/>
            <a:ext cx="2750820" cy="60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254000" y="6324600"/>
            <a:ext cx="3372405" cy="444500"/>
          </a:xfrm>
          <a:prstGeom prst="rect">
            <a:avLst/>
          </a:prstGeom>
        </p:spPr>
      </p:pic>
      <p:sp>
        <p:nvSpPr>
          <p:cNvPr id="17" name="Tekstvak 16"/>
          <p:cNvSpPr txBox="1"/>
          <p:nvPr>
            <p:custDataLst>
              <p:tags r:id="rId6"/>
            </p:custDataLst>
          </p:nvPr>
        </p:nvSpPr>
        <p:spPr>
          <a:xfrm>
            <a:off x="6286500" y="762000"/>
            <a:ext cx="5448300" cy="1077218"/>
          </a:xfrm>
          <a:prstGeom prst="rect">
            <a:avLst/>
          </a:prstGeom>
          <a:noFill/>
        </p:spPr>
        <p:txBody>
          <a:bodyPr vert="horz" rtlCol="0">
            <a:spAutoFit/>
          </a:bodyPr>
          <a:lstStyle/>
          <a:p>
            <a:pPr>
              <a:spcBef>
                <a:spcPct val="0"/>
              </a:spcBef>
              <a:spcAft>
                <a:spcPct val="0"/>
              </a:spcAft>
            </a:pPr>
            <a:r>
              <a:rPr lang="nl-NL" sz="3200" b="1">
                <a:solidFill>
                  <a:srgbClr val="FFFFFF"/>
                </a:solidFill>
                <a:latin typeface="Arial" panose="020B0604020202020204" pitchFamily="34" charset="0"/>
              </a:rPr>
              <a:t>(Een) goede raad is goud waard</a:t>
            </a:r>
          </a:p>
        </p:txBody>
      </p:sp>
      <p:sp>
        <p:nvSpPr>
          <p:cNvPr id="18" name="Tekstvak 17"/>
          <p:cNvSpPr txBox="1"/>
          <p:nvPr>
            <p:custDataLst>
              <p:tags r:id="rId7"/>
            </p:custDataLst>
          </p:nvPr>
        </p:nvSpPr>
        <p:spPr>
          <a:xfrm>
            <a:off x="6286500" y="1783080"/>
            <a:ext cx="5448300" cy="430887"/>
          </a:xfrm>
          <a:prstGeom prst="rect">
            <a:avLst/>
          </a:prstGeom>
          <a:noFill/>
        </p:spPr>
        <p:txBody>
          <a:bodyPr vert="horz" rtlCol="0">
            <a:spAutoFit/>
          </a:bodyPr>
          <a:lstStyle/>
          <a:p>
            <a:pPr>
              <a:spcBef>
                <a:spcPct val="0"/>
              </a:spcBef>
              <a:spcAft>
                <a:spcPct val="0"/>
              </a:spcAft>
            </a:pPr>
            <a:r>
              <a:rPr lang="nl-NL" sz="2200">
                <a:solidFill>
                  <a:srgbClr val="FFFFFF"/>
                </a:solidFill>
                <a:latin typeface="Arial" panose="020B0604020202020204" pitchFamily="34" charset="0"/>
              </a:rPr>
              <a:t>Slides leergang toezichthouden S2</a:t>
            </a:r>
          </a:p>
        </p:txBody>
      </p:sp>
      <p:sp>
        <p:nvSpPr>
          <p:cNvPr id="19" name="Tekstvak 18"/>
          <p:cNvSpPr txBox="1"/>
          <p:nvPr>
            <p:custDataLst>
              <p:tags r:id="rId8"/>
            </p:custDataLst>
          </p:nvPr>
        </p:nvSpPr>
        <p:spPr>
          <a:xfrm>
            <a:off x="9232900" y="3187700"/>
            <a:ext cx="2501900" cy="646331"/>
          </a:xfrm>
          <a:prstGeom prst="rect">
            <a:avLst/>
          </a:prstGeom>
          <a:noFill/>
        </p:spPr>
        <p:txBody>
          <a:bodyPr vert="horz" rtlCol="0">
            <a:spAutoFit/>
          </a:bodyPr>
          <a:lstStyle/>
          <a:p>
            <a:pPr>
              <a:spcBef>
                <a:spcPct val="0"/>
              </a:spcBef>
              <a:spcAft>
                <a:spcPct val="0"/>
              </a:spcAft>
            </a:pPr>
            <a:r>
              <a:rPr lang="nl-NL" sz="1200" b="1">
                <a:solidFill>
                  <a:srgbClr val="FFFFFF"/>
                </a:solidFill>
                <a:latin typeface="Arial" panose="020B0604020202020204" pitchFamily="34" charset="0"/>
              </a:rPr>
              <a:t>ZorgthuisNL</a:t>
            </a:r>
          </a:p>
          <a:p>
            <a:pPr>
              <a:spcBef>
                <a:spcPct val="0"/>
              </a:spcBef>
              <a:spcAft>
                <a:spcPct val="0"/>
              </a:spcAft>
            </a:pPr>
            <a:r>
              <a:rPr lang="nl-NL" sz="1200">
                <a:solidFill>
                  <a:srgbClr val="FFFFFF"/>
                </a:solidFill>
                <a:latin typeface="Arial" panose="020B0604020202020204" pitchFamily="34" charset="0"/>
              </a:rPr>
              <a:t>Lindy Hilgerdenaar, Stefanie van Vliet</a:t>
            </a:r>
          </a:p>
        </p:txBody>
      </p:sp>
      <p:sp>
        <p:nvSpPr>
          <p:cNvPr id="20" name="Tekstvak 19"/>
          <p:cNvSpPr txBox="1"/>
          <p:nvPr>
            <p:custDataLst>
              <p:tags r:id="rId9"/>
            </p:custDataLst>
          </p:nvPr>
        </p:nvSpPr>
        <p:spPr>
          <a:xfrm>
            <a:off x="6184900" y="3187700"/>
            <a:ext cx="3048000" cy="830997"/>
          </a:xfrm>
          <a:prstGeom prst="rect">
            <a:avLst/>
          </a:prstGeom>
          <a:noFill/>
        </p:spPr>
        <p:txBody>
          <a:bodyPr vert="horz" rtlCol="0">
            <a:spAutoFit/>
          </a:bodyPr>
          <a:lstStyle/>
          <a:p>
            <a:pPr>
              <a:spcBef>
                <a:spcPct val="0"/>
              </a:spcBef>
              <a:spcAft>
                <a:spcPct val="0"/>
              </a:spcAft>
            </a:pPr>
            <a:r>
              <a:rPr lang="nl-NL" sz="1200" b="1">
                <a:solidFill>
                  <a:srgbClr val="FFFFFF"/>
                </a:solidFill>
                <a:latin typeface="Arial" panose="020B0604020202020204" pitchFamily="34" charset="0"/>
              </a:rPr>
              <a:t>Leeuwendaal Advies</a:t>
            </a:r>
          </a:p>
          <a:p>
            <a:pPr>
              <a:spcBef>
                <a:spcPct val="0"/>
              </a:spcBef>
              <a:spcAft>
                <a:spcPct val="0"/>
              </a:spcAft>
            </a:pPr>
            <a:r>
              <a:rPr lang="nl-NL" sz="1200">
                <a:solidFill>
                  <a:srgbClr val="FFFFFF"/>
                </a:solidFill>
                <a:latin typeface="Arial" panose="020B0604020202020204" pitchFamily="34" charset="0"/>
              </a:rPr>
              <a:t>Raoul Schildmeijer</a:t>
            </a:r>
          </a:p>
          <a:p>
            <a:pPr>
              <a:spcBef>
                <a:spcPct val="0"/>
              </a:spcBef>
              <a:spcAft>
                <a:spcPct val="0"/>
              </a:spcAft>
            </a:pPr>
            <a:r>
              <a:rPr lang="nl-NL" sz="1200">
                <a:solidFill>
                  <a:srgbClr val="FFFFFF"/>
                </a:solidFill>
                <a:latin typeface="Arial" panose="020B0604020202020204" pitchFamily="34" charset="0"/>
              </a:rPr>
              <a:t>Peter Gerritsen</a:t>
            </a:r>
          </a:p>
          <a:p>
            <a:pPr>
              <a:spcBef>
                <a:spcPct val="0"/>
              </a:spcBef>
              <a:spcAft>
                <a:spcPct val="0"/>
              </a:spcAft>
            </a:pPr>
            <a:endParaRPr lang="nl-NL" sz="1200">
              <a:solidFill>
                <a:srgbClr val="FFFFFF"/>
              </a:solidFill>
              <a:latin typeface="Arial" panose="020B0604020202020204" pitchFamily="34" charset="0"/>
            </a:endParaRPr>
          </a:p>
        </p:txBody>
      </p:sp>
      <p:sp>
        <p:nvSpPr>
          <p:cNvPr id="21" name="Tekstvak 20"/>
          <p:cNvSpPr txBox="1"/>
          <p:nvPr>
            <p:custDataLst>
              <p:tags r:id="rId10"/>
            </p:custDataLst>
          </p:nvPr>
        </p:nvSpPr>
        <p:spPr>
          <a:xfrm>
            <a:off x="6184900" y="4343400"/>
            <a:ext cx="5549900" cy="246221"/>
          </a:xfrm>
          <a:prstGeom prst="rect">
            <a:avLst/>
          </a:prstGeom>
          <a:noFill/>
        </p:spPr>
        <p:txBody>
          <a:bodyPr vert="horz" rtlCol="0">
            <a:spAutoFit/>
          </a:bodyPr>
          <a:lstStyle/>
          <a:p>
            <a:pPr>
              <a:spcBef>
                <a:spcPct val="0"/>
              </a:spcBef>
              <a:spcAft>
                <a:spcPct val="0"/>
              </a:spcAft>
            </a:pPr>
            <a:r>
              <a:rPr lang="nl-NL" sz="1000">
                <a:solidFill>
                  <a:srgbClr val="FFFFFF"/>
                </a:solidFill>
                <a:latin typeface="Arial" panose="020B0604020202020204" pitchFamily="34" charset="0"/>
              </a:rPr>
              <a:t> | © Leeuwendaal Advies | </a:t>
            </a:r>
          </a:p>
        </p:txBody>
      </p:sp>
    </p:spTree>
    <p:custDataLst>
      <p:tags r:id="rId1"/>
    </p:custDataLst>
    <p:extLst>
      <p:ext uri="{BB962C8B-B14F-4D97-AF65-F5344CB8AC3E}">
        <p14:creationId xmlns:p14="http://schemas.microsoft.com/office/powerpoint/2010/main" val="1083893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507999" y="406807"/>
            <a:ext cx="11176000" cy="461665"/>
          </a:xfrm>
        </p:spPr>
        <p:txBody>
          <a:bodyPr>
            <a:spAutoFit/>
          </a:bodyPr>
          <a:lstStyle/>
          <a:p>
            <a:pPr>
              <a:spcAft>
                <a:spcPct val="0"/>
              </a:spcAft>
            </a:pPr>
            <a:r>
              <a:rPr lang="nl-NL" sz="2400" dirty="0">
                <a:solidFill>
                  <a:srgbClr val="F1B434"/>
                </a:solidFill>
              </a:rPr>
              <a:t>Wat verwacht IGJ van een zorgorganisatie?</a:t>
            </a:r>
          </a:p>
        </p:txBody>
      </p:sp>
      <p:pic>
        <p:nvPicPr>
          <p:cNvPr id="4" name="Afbeelding 3"/>
          <p:cNvPicPr>
            <a:picLocks noChangeAspect="1"/>
          </p:cNvPicPr>
          <p:nvPr/>
        </p:nvPicPr>
        <p:blipFill>
          <a:blip r:embed="rId7"/>
          <a:stretch>
            <a:fillRect/>
          </a:stretch>
        </p:blipFill>
        <p:spPr>
          <a:xfrm>
            <a:off x="1524571" y="868472"/>
            <a:ext cx="9142857" cy="5989099"/>
          </a:xfrm>
          <a:prstGeom prst="rect">
            <a:avLst/>
          </a:prstGeom>
        </p:spPr>
      </p:pic>
      <p:sp>
        <p:nvSpPr>
          <p:cNvPr id="2" name="Tekstvak 1"/>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10</a:t>
            </a:r>
          </a:p>
        </p:txBody>
      </p:sp>
      <p:cxnSp>
        <p:nvCxnSpPr>
          <p:cNvPr id="3" name="Rechte verbindingslijn 2"/>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501700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507999" y="406807"/>
            <a:ext cx="11176000" cy="461665"/>
          </a:xfrm>
        </p:spPr>
        <p:txBody>
          <a:bodyPr>
            <a:spAutoFit/>
          </a:bodyPr>
          <a:lstStyle/>
          <a:p>
            <a:pPr>
              <a:spcAft>
                <a:spcPct val="0"/>
              </a:spcAft>
            </a:pPr>
            <a:r>
              <a:rPr lang="nl-NL" sz="2400" dirty="0">
                <a:solidFill>
                  <a:srgbClr val="F1B434"/>
                </a:solidFill>
              </a:rPr>
              <a:t>Wat verwacht IGJ van een zorgorganisatie?</a:t>
            </a:r>
          </a:p>
        </p:txBody>
      </p:sp>
      <p:pic>
        <p:nvPicPr>
          <p:cNvPr id="3" name="Afbeelding 2"/>
          <p:cNvPicPr>
            <a:picLocks noChangeAspect="1"/>
          </p:cNvPicPr>
          <p:nvPr/>
        </p:nvPicPr>
        <p:blipFill>
          <a:blip r:embed="rId7"/>
          <a:stretch>
            <a:fillRect/>
          </a:stretch>
        </p:blipFill>
        <p:spPr>
          <a:xfrm>
            <a:off x="1524571" y="1062432"/>
            <a:ext cx="9142857" cy="5795139"/>
          </a:xfrm>
          <a:prstGeom prst="rect">
            <a:avLst/>
          </a:prstGeom>
        </p:spPr>
      </p:pic>
      <p:sp>
        <p:nvSpPr>
          <p:cNvPr id="2" name="Tekstvak 1"/>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11</a:t>
            </a:r>
          </a:p>
        </p:txBody>
      </p:sp>
      <p:cxnSp>
        <p:nvCxnSpPr>
          <p:cNvPr id="4" name="Rechte verbindingslijn 3"/>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17489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428615" y="374121"/>
            <a:ext cx="11176000" cy="461665"/>
          </a:xfrm>
        </p:spPr>
        <p:txBody>
          <a:bodyPr>
            <a:spAutoFit/>
          </a:bodyPr>
          <a:lstStyle/>
          <a:p>
            <a:pPr>
              <a:spcAft>
                <a:spcPct val="0"/>
              </a:spcAft>
            </a:pPr>
            <a:r>
              <a:rPr lang="nl-NL" sz="2400" dirty="0">
                <a:solidFill>
                  <a:srgbClr val="F1B434"/>
                </a:solidFill>
              </a:rPr>
              <a:t>Wat verwacht IGJ van een zorgorganisatie?</a:t>
            </a:r>
          </a:p>
        </p:txBody>
      </p:sp>
      <p:pic>
        <p:nvPicPr>
          <p:cNvPr id="2" name="Afbeelding 1"/>
          <p:cNvPicPr>
            <a:picLocks noChangeAspect="1"/>
          </p:cNvPicPr>
          <p:nvPr/>
        </p:nvPicPr>
        <p:blipFill>
          <a:blip r:embed="rId7"/>
          <a:stretch>
            <a:fillRect/>
          </a:stretch>
        </p:blipFill>
        <p:spPr>
          <a:xfrm>
            <a:off x="562708" y="898770"/>
            <a:ext cx="10261599" cy="5958802"/>
          </a:xfrm>
          <a:prstGeom prst="rect">
            <a:avLst/>
          </a:prstGeom>
        </p:spPr>
      </p:pic>
      <p:sp>
        <p:nvSpPr>
          <p:cNvPr id="3" name="Tekstvak 2"/>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12</a:t>
            </a:r>
          </a:p>
        </p:txBody>
      </p:sp>
      <p:cxnSp>
        <p:nvCxnSpPr>
          <p:cNvPr id="4" name="Rechte verbindingslijn 3"/>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4022115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358277" y="287385"/>
            <a:ext cx="11176000" cy="461665"/>
          </a:xfrm>
        </p:spPr>
        <p:txBody>
          <a:bodyPr>
            <a:spAutoFit/>
          </a:bodyPr>
          <a:lstStyle/>
          <a:p>
            <a:pPr>
              <a:spcAft>
                <a:spcPct val="0"/>
              </a:spcAft>
            </a:pPr>
            <a:r>
              <a:rPr lang="nl-NL" sz="2400" dirty="0">
                <a:solidFill>
                  <a:srgbClr val="F1B434"/>
                </a:solidFill>
              </a:rPr>
              <a:t>Wat verwacht IGJ van een raad van toezicht?</a:t>
            </a:r>
          </a:p>
        </p:txBody>
      </p:sp>
      <p:pic>
        <p:nvPicPr>
          <p:cNvPr id="2" name="Afbeelding 1"/>
          <p:cNvPicPr>
            <a:picLocks noChangeAspect="1"/>
          </p:cNvPicPr>
          <p:nvPr/>
        </p:nvPicPr>
        <p:blipFill>
          <a:blip r:embed="rId7"/>
          <a:stretch>
            <a:fillRect/>
          </a:stretch>
        </p:blipFill>
        <p:spPr>
          <a:xfrm>
            <a:off x="1496574" y="713182"/>
            <a:ext cx="9136328" cy="5795568"/>
          </a:xfrm>
          <a:prstGeom prst="rect">
            <a:avLst/>
          </a:prstGeom>
        </p:spPr>
      </p:pic>
      <p:sp>
        <p:nvSpPr>
          <p:cNvPr id="3" name="Tekstvak 2"/>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13</a:t>
            </a:r>
          </a:p>
        </p:txBody>
      </p:sp>
      <p:cxnSp>
        <p:nvCxnSpPr>
          <p:cNvPr id="4" name="Rechte verbindingslijn 3"/>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249905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295754" y="256890"/>
            <a:ext cx="11176000" cy="461665"/>
          </a:xfrm>
        </p:spPr>
        <p:txBody>
          <a:bodyPr>
            <a:spAutoFit/>
          </a:bodyPr>
          <a:lstStyle/>
          <a:p>
            <a:pPr>
              <a:spcAft>
                <a:spcPct val="0"/>
              </a:spcAft>
            </a:pPr>
            <a:r>
              <a:rPr lang="nl-NL" sz="2400" dirty="0">
                <a:solidFill>
                  <a:srgbClr val="F1B434"/>
                </a:solidFill>
              </a:rPr>
              <a:t>Wat verwacht IGJ van een raad van toezicht?</a:t>
            </a:r>
          </a:p>
        </p:txBody>
      </p:sp>
      <p:pic>
        <p:nvPicPr>
          <p:cNvPr id="2" name="Afbeelding 1"/>
          <p:cNvPicPr>
            <a:picLocks noChangeAspect="1"/>
          </p:cNvPicPr>
          <p:nvPr/>
        </p:nvPicPr>
        <p:blipFill>
          <a:blip r:embed="rId7"/>
          <a:stretch>
            <a:fillRect/>
          </a:stretch>
        </p:blipFill>
        <p:spPr>
          <a:xfrm>
            <a:off x="295753" y="718556"/>
            <a:ext cx="10544185" cy="6139016"/>
          </a:xfrm>
          <a:prstGeom prst="rect">
            <a:avLst/>
          </a:prstGeom>
        </p:spPr>
      </p:pic>
      <p:sp>
        <p:nvSpPr>
          <p:cNvPr id="3" name="Tekstvak 2"/>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14</a:t>
            </a:r>
          </a:p>
        </p:txBody>
      </p:sp>
      <p:cxnSp>
        <p:nvCxnSpPr>
          <p:cNvPr id="4" name="Rechte verbindingslijn 3"/>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119416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263053" y="179662"/>
            <a:ext cx="11176000" cy="461665"/>
          </a:xfrm>
        </p:spPr>
        <p:txBody>
          <a:bodyPr>
            <a:spAutoFit/>
          </a:bodyPr>
          <a:lstStyle/>
          <a:p>
            <a:pPr>
              <a:spcAft>
                <a:spcPct val="0"/>
              </a:spcAft>
            </a:pPr>
            <a:r>
              <a:rPr lang="nl-NL" sz="2400" dirty="0">
                <a:solidFill>
                  <a:srgbClr val="F1B434"/>
                </a:solidFill>
              </a:rPr>
              <a:t>Wat verwacht IGJ van een raad van toezicht?</a:t>
            </a:r>
          </a:p>
        </p:txBody>
      </p:sp>
      <p:pic>
        <p:nvPicPr>
          <p:cNvPr id="4" name="Afbeelding 3"/>
          <p:cNvPicPr>
            <a:picLocks noChangeAspect="1"/>
          </p:cNvPicPr>
          <p:nvPr/>
        </p:nvPicPr>
        <p:blipFill>
          <a:blip r:embed="rId7"/>
          <a:stretch>
            <a:fillRect/>
          </a:stretch>
        </p:blipFill>
        <p:spPr>
          <a:xfrm>
            <a:off x="828431" y="641326"/>
            <a:ext cx="9902092" cy="6216673"/>
          </a:xfrm>
          <a:prstGeom prst="rect">
            <a:avLst/>
          </a:prstGeom>
        </p:spPr>
      </p:pic>
      <p:sp>
        <p:nvSpPr>
          <p:cNvPr id="2" name="Tekstvak 1"/>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15</a:t>
            </a:r>
          </a:p>
        </p:txBody>
      </p:sp>
      <p:cxnSp>
        <p:nvCxnSpPr>
          <p:cNvPr id="3" name="Rechte verbindingslijn 2"/>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564204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381723" y="258063"/>
            <a:ext cx="11176000" cy="461665"/>
          </a:xfrm>
        </p:spPr>
        <p:txBody>
          <a:bodyPr>
            <a:spAutoFit/>
          </a:bodyPr>
          <a:lstStyle/>
          <a:p>
            <a:pPr>
              <a:spcAft>
                <a:spcPct val="0"/>
              </a:spcAft>
            </a:pPr>
            <a:r>
              <a:rPr lang="nl-NL" sz="2400" dirty="0">
                <a:solidFill>
                  <a:srgbClr val="F1B434"/>
                </a:solidFill>
              </a:rPr>
              <a:t>Wat verwacht IGJ van een raad van toezicht?</a:t>
            </a:r>
          </a:p>
        </p:txBody>
      </p:sp>
      <p:pic>
        <p:nvPicPr>
          <p:cNvPr id="2" name="Afbeelding 1"/>
          <p:cNvPicPr>
            <a:picLocks noChangeAspect="1"/>
          </p:cNvPicPr>
          <p:nvPr/>
        </p:nvPicPr>
        <p:blipFill>
          <a:blip r:embed="rId7"/>
          <a:stretch>
            <a:fillRect/>
          </a:stretch>
        </p:blipFill>
        <p:spPr>
          <a:xfrm>
            <a:off x="1524571" y="953477"/>
            <a:ext cx="9142857" cy="5904094"/>
          </a:xfrm>
          <a:prstGeom prst="rect">
            <a:avLst/>
          </a:prstGeom>
        </p:spPr>
      </p:pic>
      <p:sp>
        <p:nvSpPr>
          <p:cNvPr id="3" name="Tekstvak 2"/>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16</a:t>
            </a:r>
          </a:p>
        </p:txBody>
      </p:sp>
      <p:cxnSp>
        <p:nvCxnSpPr>
          <p:cNvPr id="4" name="Rechte verbindingslijn 3"/>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533677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2" name="Tekstvak 1"/>
          <p:cNvSpPr txBox="1"/>
          <p:nvPr>
            <p:custDataLst>
              <p:tags r:id="rId3"/>
            </p:custDataLst>
          </p:nvPr>
        </p:nvSpPr>
        <p:spPr>
          <a:xfrm>
            <a:off x="508000" y="5116727"/>
            <a:ext cx="11176000" cy="1460500"/>
          </a:xfrm>
          <a:prstGeom prst="rect">
            <a:avLst/>
          </a:prstGeom>
          <a:solidFill>
            <a:srgbClr val="006EB6">
              <a:alpha val="80000"/>
            </a:srgbClr>
          </a:solidFill>
        </p:spPr>
        <p:txBody>
          <a:bodyPr vert="horz" rtlCol="0" anchor="ctr">
            <a:noAutofit/>
          </a:bodyPr>
          <a:lstStyle/>
          <a:p>
            <a:pPr algn="ctr">
              <a:spcBef>
                <a:spcPct val="0"/>
              </a:spcBef>
              <a:spcAft>
                <a:spcPct val="0"/>
              </a:spcAft>
            </a:pPr>
            <a:r>
              <a:rPr lang="nl-NL" sz="2800" b="1" dirty="0">
                <a:solidFill>
                  <a:srgbClr val="FFFFFF"/>
                </a:solidFill>
                <a:latin typeface="Arial" panose="020B0604020202020204" pitchFamily="34" charset="0"/>
              </a:rPr>
              <a:t>Verwachtingen aan een RvT</a:t>
            </a:r>
          </a:p>
        </p:txBody>
      </p:sp>
    </p:spTree>
    <p:custDataLst>
      <p:tags r:id="rId1"/>
    </p:custDataLst>
    <p:extLst>
      <p:ext uri="{BB962C8B-B14F-4D97-AF65-F5344CB8AC3E}">
        <p14:creationId xmlns:p14="http://schemas.microsoft.com/office/powerpoint/2010/main" val="1058718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custDataLst>
              <p:tags r:id="rId2"/>
            </p:custDataLst>
          </p:nvPr>
        </p:nvSpPr>
        <p:spPr>
          <a:xfrm>
            <a:off x="1006162" y="472181"/>
            <a:ext cx="8382000" cy="461665"/>
          </a:xfrm>
        </p:spPr>
        <p:txBody>
          <a:bodyPr>
            <a:spAutoFit/>
          </a:bodyPr>
          <a:lstStyle/>
          <a:p>
            <a:pPr>
              <a:spcAft>
                <a:spcPct val="0"/>
              </a:spcAft>
            </a:pPr>
            <a:r>
              <a:rPr lang="nl-NL" sz="2400" dirty="0">
                <a:solidFill>
                  <a:srgbClr val="006EB6"/>
                </a:solidFill>
              </a:rPr>
              <a:t>Toezicht is in beweging</a:t>
            </a:r>
          </a:p>
        </p:txBody>
      </p:sp>
      <p:sp>
        <p:nvSpPr>
          <p:cNvPr id="5" name="Tekstvak 4"/>
          <p:cNvSpPr txBox="1"/>
          <p:nvPr>
            <p:custDataLst>
              <p:tags r:id="rId3"/>
            </p:custDataLst>
          </p:nvPr>
        </p:nvSpPr>
        <p:spPr>
          <a:xfrm>
            <a:off x="1006162" y="1746705"/>
            <a:ext cx="8229600" cy="2308324"/>
          </a:xfrm>
          <a:prstGeom prst="rect">
            <a:avLst/>
          </a:prstGeom>
          <a:noFill/>
        </p:spPr>
        <p:txBody>
          <a:bodyPr vert="horz" wrap="square" rtlCol="0">
            <a:spAutoFit/>
          </a:bodyPr>
          <a:lstStyle/>
          <a:p>
            <a:pPr marL="190500" lvl="1" indent="-190500">
              <a:spcBef>
                <a:spcPct val="50000"/>
              </a:spcBef>
              <a:spcAft>
                <a:spcPct val="0"/>
              </a:spcAft>
              <a:buClr>
                <a:srgbClr val="006EB6"/>
              </a:buClr>
              <a:buSzPct val="120000"/>
              <a:buFont typeface="Wingdings" panose="05000000000000000000" pitchFamily="2" charset="2"/>
              <a:buChar char="§"/>
            </a:pPr>
            <a:r>
              <a:rPr lang="nl-NL" sz="1600" dirty="0">
                <a:solidFill>
                  <a:srgbClr val="000000"/>
                </a:solidFill>
                <a:latin typeface="Arial" panose="020B0604020202020204" pitchFamily="34" charset="0"/>
              </a:rPr>
              <a:t>De nieuwe Governance Code Zorg van 2017.</a:t>
            </a:r>
          </a:p>
          <a:p>
            <a:pPr marL="190500" lvl="1" indent="-190500">
              <a:spcBef>
                <a:spcPct val="50000"/>
              </a:spcBef>
              <a:spcAft>
                <a:spcPct val="0"/>
              </a:spcAft>
              <a:buClr>
                <a:srgbClr val="006EB6"/>
              </a:buClr>
              <a:buSzPct val="120000"/>
              <a:buFont typeface="Wingdings" panose="05000000000000000000" pitchFamily="2" charset="2"/>
              <a:buChar char="§"/>
            </a:pPr>
            <a:r>
              <a:rPr lang="nl-NL" sz="1600" dirty="0">
                <a:solidFill>
                  <a:srgbClr val="000000"/>
                </a:solidFill>
                <a:latin typeface="Arial" panose="020B0604020202020204" pitchFamily="34" charset="0"/>
              </a:rPr>
              <a:t>Publicaties NVTZ zoals:</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De vrijblijvendheid voorbij (pamflet NVTZ)</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Het profiel Toezichthouder zorg van NVTZ</a:t>
            </a:r>
          </a:p>
          <a:p>
            <a:pPr marL="444500" lvl="2" indent="-254000">
              <a:spcBef>
                <a:spcPct val="0"/>
              </a:spcBef>
              <a:spcAft>
                <a:spcPct val="0"/>
              </a:spcAft>
              <a:buClr>
                <a:srgbClr val="000000"/>
              </a:buClr>
              <a:buSzPct val="100000"/>
              <a:buFont typeface="Wingdings" panose="05000000000000000000" pitchFamily="2" charset="2"/>
              <a:buChar char="§"/>
            </a:pPr>
            <a:r>
              <a:rPr lang="nl-NL" sz="1600" i="1" dirty="0" err="1">
                <a:solidFill>
                  <a:srgbClr val="000000"/>
                </a:solidFill>
                <a:latin typeface="Arial" panose="020B0604020202020204" pitchFamily="34" charset="0"/>
              </a:rPr>
              <a:t>To</a:t>
            </a:r>
            <a:r>
              <a:rPr lang="nl-NL" sz="1600" i="1" dirty="0">
                <a:solidFill>
                  <a:srgbClr val="000000"/>
                </a:solidFill>
                <a:latin typeface="Arial" panose="020B0604020202020204" pitchFamily="34" charset="0"/>
              </a:rPr>
              <a:t> do or </a:t>
            </a:r>
            <a:r>
              <a:rPr lang="nl-NL" sz="1600" i="1" dirty="0" err="1">
                <a:solidFill>
                  <a:srgbClr val="000000"/>
                </a:solidFill>
                <a:latin typeface="Arial" panose="020B0604020202020204" pitchFamily="34" charset="0"/>
              </a:rPr>
              <a:t>not</a:t>
            </a:r>
            <a:r>
              <a:rPr lang="nl-NL" sz="1600" i="1" dirty="0">
                <a:solidFill>
                  <a:srgbClr val="000000"/>
                </a:solidFill>
                <a:latin typeface="Arial" panose="020B0604020202020204" pitchFamily="34" charset="0"/>
              </a:rPr>
              <a:t> </a:t>
            </a:r>
            <a:r>
              <a:rPr lang="nl-NL" sz="1600" i="1" dirty="0" err="1">
                <a:solidFill>
                  <a:srgbClr val="000000"/>
                </a:solidFill>
                <a:latin typeface="Arial" panose="020B0604020202020204" pitchFamily="34" charset="0"/>
              </a:rPr>
              <a:t>to</a:t>
            </a:r>
            <a:r>
              <a:rPr lang="nl-NL" sz="1600" i="1" dirty="0">
                <a:solidFill>
                  <a:srgbClr val="000000"/>
                </a:solidFill>
                <a:latin typeface="Arial" panose="020B0604020202020204" pitchFamily="34" charset="0"/>
              </a:rPr>
              <a:t> do</a:t>
            </a:r>
            <a:r>
              <a:rPr lang="nl-NL" sz="1600" dirty="0">
                <a:solidFill>
                  <a:srgbClr val="000000"/>
                </a:solidFill>
                <a:latin typeface="Arial" panose="020B0604020202020204" pitchFamily="34" charset="0"/>
              </a:rPr>
              <a:t>, een pamflet over de nieuwe rol van de toezichthouder</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Toezien op publieke belangen, een notitie van de Wetenschappelijke Raad voor het Regeringsbeleid</a:t>
            </a:r>
          </a:p>
          <a:p>
            <a:pPr marL="190500" lvl="1" indent="-190500">
              <a:spcBef>
                <a:spcPct val="50000"/>
              </a:spcBef>
              <a:spcAft>
                <a:spcPct val="0"/>
              </a:spcAft>
              <a:buClr>
                <a:srgbClr val="006EB6"/>
              </a:buClr>
              <a:buSzPct val="120000"/>
              <a:buFont typeface="Wingdings" panose="05000000000000000000" pitchFamily="2" charset="2"/>
              <a:buChar char="§"/>
            </a:pPr>
            <a:r>
              <a:rPr lang="nl-NL" sz="1600" dirty="0">
                <a:solidFill>
                  <a:srgbClr val="000000"/>
                </a:solidFill>
                <a:latin typeface="Arial" panose="020B0604020202020204" pitchFamily="34" charset="0"/>
              </a:rPr>
              <a:t>Het programma Goed Toezicht van NVTZ</a:t>
            </a:r>
          </a:p>
        </p:txBody>
      </p:sp>
      <p:pic>
        <p:nvPicPr>
          <p:cNvPr id="10" name="Afbeelding 9"/>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406401" y="6204725"/>
            <a:ext cx="2589808" cy="341350"/>
          </a:xfrm>
          <a:prstGeom prst="rect">
            <a:avLst/>
          </a:prstGeom>
        </p:spPr>
      </p:pic>
      <p:sp>
        <p:nvSpPr>
          <p:cNvPr id="7" name="Tekstvak 6"/>
          <p:cNvSpPr txBox="1"/>
          <p:nvPr/>
        </p:nvSpPr>
        <p:spPr>
          <a:xfrm>
            <a:off x="1006162" y="4576921"/>
            <a:ext cx="8186857" cy="369332"/>
          </a:xfrm>
          <a:prstGeom prst="rect">
            <a:avLst/>
          </a:prstGeom>
          <a:solidFill>
            <a:srgbClr val="0070C0"/>
          </a:solidFill>
          <a:ln>
            <a:solidFill>
              <a:schemeClr val="tx1"/>
            </a:solidFill>
          </a:ln>
        </p:spPr>
        <p:txBody>
          <a:bodyPr wrap="none" rtlCol="0">
            <a:spAutoFit/>
          </a:bodyPr>
          <a:lstStyle/>
          <a:p>
            <a:r>
              <a:rPr lang="nl-NL" dirty="0"/>
              <a:t>Allemaal publicaties en uitingen die laten zien dat goed toezicht in beweging is.</a:t>
            </a:r>
          </a:p>
        </p:txBody>
      </p:sp>
      <p:sp>
        <p:nvSpPr>
          <p:cNvPr id="15" name="Tekstvak 14"/>
          <p:cNvSpPr txBox="1"/>
          <p:nvPr/>
        </p:nvSpPr>
        <p:spPr>
          <a:xfrm>
            <a:off x="1006162" y="1010126"/>
            <a:ext cx="8126968" cy="369332"/>
          </a:xfrm>
          <a:prstGeom prst="rect">
            <a:avLst/>
          </a:prstGeom>
          <a:noFill/>
        </p:spPr>
        <p:txBody>
          <a:bodyPr wrap="none" rtlCol="0">
            <a:spAutoFit/>
          </a:bodyPr>
          <a:lstStyle/>
          <a:p>
            <a:r>
              <a:rPr lang="nl-NL" b="1" dirty="0"/>
              <a:t>Wat wordt er verder bij je neergelegd, door organisatie en samenleving?</a:t>
            </a:r>
          </a:p>
        </p:txBody>
      </p:sp>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18</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849290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custDataLst>
              <p:tags r:id="rId2"/>
            </p:custDataLst>
          </p:nvPr>
        </p:nvSpPr>
        <p:spPr>
          <a:xfrm>
            <a:off x="634688" y="290870"/>
            <a:ext cx="8382000" cy="461665"/>
          </a:xfrm>
          <a:noFill/>
          <a:ln>
            <a:noFill/>
          </a:ln>
        </p:spPr>
        <p:txBody>
          <a:bodyPr>
            <a:spAutoFit/>
          </a:bodyPr>
          <a:lstStyle/>
          <a:p>
            <a:pPr>
              <a:spcAft>
                <a:spcPct val="0"/>
              </a:spcAft>
            </a:pPr>
            <a:r>
              <a:rPr lang="nl-NL" sz="2400" dirty="0">
                <a:solidFill>
                  <a:srgbClr val="006EB6"/>
                </a:solidFill>
              </a:rPr>
              <a:t>Toezichthouders zelf aan het woord</a:t>
            </a:r>
          </a:p>
        </p:txBody>
      </p:sp>
      <p:sp>
        <p:nvSpPr>
          <p:cNvPr id="5" name="Tekstvak 4"/>
          <p:cNvSpPr txBox="1"/>
          <p:nvPr>
            <p:custDataLst>
              <p:tags r:id="rId3"/>
            </p:custDataLst>
          </p:nvPr>
        </p:nvSpPr>
        <p:spPr>
          <a:xfrm>
            <a:off x="637405" y="748139"/>
            <a:ext cx="8229600" cy="338554"/>
          </a:xfrm>
          <a:prstGeom prst="rect">
            <a:avLst/>
          </a:prstGeom>
          <a:noFill/>
          <a:ln>
            <a:noFill/>
          </a:ln>
        </p:spPr>
        <p:txBody>
          <a:bodyPr vert="horz" rtlCol="0">
            <a:spAutoFit/>
          </a:bodyPr>
          <a:lstStyle/>
          <a:p>
            <a:pPr>
              <a:spcBef>
                <a:spcPct val="0"/>
              </a:spcBef>
              <a:spcAft>
                <a:spcPct val="0"/>
              </a:spcAft>
            </a:pPr>
            <a:r>
              <a:rPr lang="nl-NL" sz="1600" dirty="0">
                <a:solidFill>
                  <a:srgbClr val="000000"/>
                </a:solidFill>
                <a:latin typeface="Arial" panose="020B0604020202020204" pitchFamily="34" charset="0"/>
              </a:rPr>
              <a:t>Bron: negen sessies Goed Toezicht NVTZ in 2017</a:t>
            </a:r>
          </a:p>
        </p:txBody>
      </p:sp>
      <p:sp>
        <p:nvSpPr>
          <p:cNvPr id="6" name="Rechthoekige toelichting 5"/>
          <p:cNvSpPr/>
          <p:nvPr/>
        </p:nvSpPr>
        <p:spPr>
          <a:xfrm>
            <a:off x="6731631" y="2157010"/>
            <a:ext cx="2808312" cy="864096"/>
          </a:xfrm>
          <a:prstGeom prst="wedgeRectCallout">
            <a:avLst>
              <a:gd name="adj1" fmla="val 58661"/>
              <a:gd name="adj2" fmla="val 121607"/>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“Holistische kijk op organisatie in omgeving”</a:t>
            </a:r>
          </a:p>
        </p:txBody>
      </p:sp>
      <p:sp>
        <p:nvSpPr>
          <p:cNvPr id="7" name="Rechthoekige toelichting 6"/>
          <p:cNvSpPr/>
          <p:nvPr/>
        </p:nvSpPr>
        <p:spPr>
          <a:xfrm>
            <a:off x="5807968" y="3536264"/>
            <a:ext cx="2808312" cy="864096"/>
          </a:xfrm>
          <a:prstGeom prst="wedgeRectCallout">
            <a:avLst>
              <a:gd name="adj1" fmla="val 119712"/>
              <a:gd name="adj2" fmla="val 83577"/>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“Zelforganisatie bij cli</a:t>
            </a:r>
            <a:r>
              <a:rPr lang="nl-NL" dirty="0">
                <a:latin typeface="Arial" panose="020B0604020202020204" pitchFamily="34" charset="0"/>
                <a:cs typeface="Arial" panose="020B0604020202020204" pitchFamily="34" charset="0"/>
              </a:rPr>
              <a:t>ë</a:t>
            </a:r>
            <a:r>
              <a:rPr lang="nl-NL" dirty="0"/>
              <a:t>nt en dus ook in organisatie”</a:t>
            </a:r>
          </a:p>
        </p:txBody>
      </p:sp>
      <p:sp>
        <p:nvSpPr>
          <p:cNvPr id="8" name="Rechthoekige toelichting 7"/>
          <p:cNvSpPr/>
          <p:nvPr/>
        </p:nvSpPr>
        <p:spPr>
          <a:xfrm>
            <a:off x="7389788" y="777756"/>
            <a:ext cx="2808312" cy="864096"/>
          </a:xfrm>
          <a:prstGeom prst="wedgeRectCallout">
            <a:avLst>
              <a:gd name="adj1" fmla="val 58661"/>
              <a:gd name="adj2" fmla="val 121607"/>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“Focus op alle stakeholders”</a:t>
            </a:r>
          </a:p>
        </p:txBody>
      </p:sp>
      <p:sp>
        <p:nvSpPr>
          <p:cNvPr id="9" name="Rechthoekige toelichting 8"/>
          <p:cNvSpPr/>
          <p:nvPr/>
        </p:nvSpPr>
        <p:spPr>
          <a:xfrm>
            <a:off x="1610880" y="3368832"/>
            <a:ext cx="2808312" cy="864096"/>
          </a:xfrm>
          <a:prstGeom prst="wedgeRectCallout">
            <a:avLst>
              <a:gd name="adj1" fmla="val -81751"/>
              <a:gd name="adj2" fmla="val 11112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“Meer betrokkenheid bij werkvloer”</a:t>
            </a:r>
          </a:p>
        </p:txBody>
      </p:sp>
      <p:sp>
        <p:nvSpPr>
          <p:cNvPr id="10" name="Rechthoekige toelichting 9"/>
          <p:cNvSpPr/>
          <p:nvPr/>
        </p:nvSpPr>
        <p:spPr>
          <a:xfrm>
            <a:off x="3187105" y="2421559"/>
            <a:ext cx="2808312" cy="864096"/>
          </a:xfrm>
          <a:prstGeom prst="wedgeRectCallout">
            <a:avLst>
              <a:gd name="adj1" fmla="val -70408"/>
              <a:gd name="adj2" fmla="val -58576"/>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“Client in de regie”</a:t>
            </a:r>
          </a:p>
        </p:txBody>
      </p:sp>
      <p:sp>
        <p:nvSpPr>
          <p:cNvPr id="11" name="Rechthoekige toelichting 10"/>
          <p:cNvSpPr/>
          <p:nvPr/>
        </p:nvSpPr>
        <p:spPr>
          <a:xfrm>
            <a:off x="2999656" y="4684652"/>
            <a:ext cx="2808312" cy="864096"/>
          </a:xfrm>
          <a:prstGeom prst="wedgeRectCallout">
            <a:avLst>
              <a:gd name="adj1" fmla="val -78914"/>
              <a:gd name="adj2" fmla="val 50106"/>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“Maatschappelijke veranderingen vragen om flexibele organisaties”</a:t>
            </a:r>
          </a:p>
        </p:txBody>
      </p:sp>
      <p:sp>
        <p:nvSpPr>
          <p:cNvPr id="12" name="Rechthoekige toelichting 11"/>
          <p:cNvSpPr/>
          <p:nvPr/>
        </p:nvSpPr>
        <p:spPr>
          <a:xfrm>
            <a:off x="6942186" y="5172950"/>
            <a:ext cx="3024336" cy="751596"/>
          </a:xfrm>
          <a:prstGeom prst="wedgeRectCallout">
            <a:avLst>
              <a:gd name="adj1" fmla="val -56140"/>
              <a:gd name="adj2" fmla="val -111575"/>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“Minder focus op alleen bestuurder”</a:t>
            </a:r>
          </a:p>
        </p:txBody>
      </p:sp>
      <p:pic>
        <p:nvPicPr>
          <p:cNvPr id="16" name="Afbeelding 15"/>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547449" y="6300750"/>
            <a:ext cx="2589808" cy="341350"/>
          </a:xfrm>
          <a:prstGeom prst="rect">
            <a:avLst/>
          </a:prstGeom>
        </p:spPr>
      </p:pic>
      <p:sp>
        <p:nvSpPr>
          <p:cNvPr id="17" name="Rechthoekige toelichting 16"/>
          <p:cNvSpPr/>
          <p:nvPr/>
        </p:nvSpPr>
        <p:spPr>
          <a:xfrm>
            <a:off x="2393315" y="1362356"/>
            <a:ext cx="2808312" cy="864096"/>
          </a:xfrm>
          <a:prstGeom prst="wedgeRectCallout">
            <a:avLst>
              <a:gd name="adj1" fmla="val -87092"/>
              <a:gd name="adj2" fmla="val -10475"/>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“Alleen nog ambassadeur van de omgeving”</a:t>
            </a:r>
          </a:p>
        </p:txBody>
      </p:sp>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19</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3" name="Tekstvak 12"/>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154003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custDataLst>
              <p:tags r:id="rId2"/>
            </p:custDataLst>
          </p:nvPr>
        </p:nvPicPr>
        <p:blipFill rotWithShape="1">
          <a:blip r:embed="rId13">
            <a:extLst>
              <a:ext uri="{28A0092B-C50C-407E-A947-70E740481C1C}">
                <a14:useLocalDpi xmlns:a14="http://schemas.microsoft.com/office/drawing/2010/main" val="0"/>
              </a:ext>
            </a:extLst>
          </a:blip>
          <a:srcRect t="9074"/>
          <a:stretch/>
        </p:blipFill>
        <p:spPr>
          <a:xfrm>
            <a:off x="0" y="0"/>
            <a:ext cx="12192000" cy="6235700"/>
          </a:xfrm>
          <a:prstGeom prst="rect">
            <a:avLst/>
          </a:prstGeom>
        </p:spPr>
      </p:pic>
      <p:pic>
        <p:nvPicPr>
          <p:cNvPr id="3" name="Afbeelding 2"/>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254000" y="6324600"/>
            <a:ext cx="3372405" cy="444500"/>
          </a:xfrm>
          <a:prstGeom prst="rect">
            <a:avLst/>
          </a:prstGeom>
        </p:spPr>
      </p:pic>
      <p:sp>
        <p:nvSpPr>
          <p:cNvPr id="9" name="Tekstvak 8">
            <a:hlinkClick r:id="" action="ppaction://noaction"/>
          </p:cNvPr>
          <p:cNvSpPr txBox="1"/>
          <p:nvPr>
            <p:custDataLst>
              <p:tags r:id="rId4"/>
            </p:custDataLst>
          </p:nvPr>
        </p:nvSpPr>
        <p:spPr>
          <a:xfrm>
            <a:off x="3200400" y="1473200"/>
            <a:ext cx="5080000" cy="369332"/>
          </a:xfrm>
          <a:prstGeom prst="rect">
            <a:avLst/>
          </a:prstGeom>
          <a:noFill/>
        </p:spPr>
        <p:txBody>
          <a:bodyPr vert="horz" rtlCol="0">
            <a:spAutoFit/>
          </a:bodyPr>
          <a:lstStyle/>
          <a:p>
            <a:r>
              <a:rPr lang="nl-NL" b="1">
                <a:solidFill>
                  <a:srgbClr val="000000"/>
                </a:solidFill>
                <a:latin typeface="Arial" panose="020B0604020202020204" pitchFamily="34" charset="0"/>
              </a:rPr>
              <a:t>1 </a:t>
            </a:r>
            <a:r>
              <a:rPr lang="nl-NL" b="1">
                <a:solidFill>
                  <a:srgbClr val="F1B434"/>
                </a:solidFill>
                <a:latin typeface="Arial" panose="020B0604020202020204" pitchFamily="34" charset="0"/>
              </a:rPr>
              <a:t>Toezicht op toezicht</a:t>
            </a:r>
          </a:p>
        </p:txBody>
      </p:sp>
      <p:sp>
        <p:nvSpPr>
          <p:cNvPr id="10" name="Tekstvak 9">
            <a:hlinkClick r:id="" action="ppaction://noaction"/>
          </p:cNvPr>
          <p:cNvSpPr txBox="1"/>
          <p:nvPr>
            <p:custDataLst>
              <p:tags r:id="rId5"/>
            </p:custDataLst>
          </p:nvPr>
        </p:nvSpPr>
        <p:spPr>
          <a:xfrm>
            <a:off x="3200400" y="1752600"/>
            <a:ext cx="5080000" cy="369332"/>
          </a:xfrm>
          <a:prstGeom prst="rect">
            <a:avLst/>
          </a:prstGeom>
          <a:noFill/>
        </p:spPr>
        <p:txBody>
          <a:bodyPr vert="horz" rtlCol="0">
            <a:spAutoFit/>
          </a:bodyPr>
          <a:lstStyle/>
          <a:p>
            <a:r>
              <a:rPr lang="nl-NL" b="1">
                <a:solidFill>
                  <a:srgbClr val="000000"/>
                </a:solidFill>
                <a:latin typeface="Arial" panose="020B0604020202020204" pitchFamily="34" charset="0"/>
              </a:rPr>
              <a:t>2 </a:t>
            </a:r>
            <a:r>
              <a:rPr lang="nl-NL" b="1">
                <a:solidFill>
                  <a:srgbClr val="F1B434"/>
                </a:solidFill>
                <a:latin typeface="Arial" panose="020B0604020202020204" pitchFamily="34" charset="0"/>
              </a:rPr>
              <a:t>Verwachtingen aan een RvT</a:t>
            </a:r>
          </a:p>
        </p:txBody>
      </p:sp>
      <p:sp>
        <p:nvSpPr>
          <p:cNvPr id="11" name="Tekstvak 10">
            <a:hlinkClick r:id="" action="ppaction://noaction"/>
          </p:cNvPr>
          <p:cNvSpPr txBox="1"/>
          <p:nvPr>
            <p:custDataLst>
              <p:tags r:id="rId6"/>
            </p:custDataLst>
          </p:nvPr>
        </p:nvSpPr>
        <p:spPr>
          <a:xfrm>
            <a:off x="3200400" y="2032000"/>
            <a:ext cx="5080000" cy="369332"/>
          </a:xfrm>
          <a:prstGeom prst="rect">
            <a:avLst/>
          </a:prstGeom>
          <a:noFill/>
        </p:spPr>
        <p:txBody>
          <a:bodyPr vert="horz" rtlCol="0">
            <a:spAutoFit/>
          </a:bodyPr>
          <a:lstStyle/>
          <a:p>
            <a:r>
              <a:rPr lang="nl-NL" b="1">
                <a:solidFill>
                  <a:srgbClr val="000000"/>
                </a:solidFill>
                <a:latin typeface="Arial" panose="020B0604020202020204" pitchFamily="34" charset="0"/>
              </a:rPr>
              <a:t>3 </a:t>
            </a:r>
            <a:r>
              <a:rPr lang="nl-NL" b="1">
                <a:solidFill>
                  <a:srgbClr val="F1B434"/>
                </a:solidFill>
                <a:latin typeface="Arial" panose="020B0604020202020204" pitchFamily="34" charset="0"/>
              </a:rPr>
              <a:t>Werken vanuit strengths</a:t>
            </a:r>
          </a:p>
        </p:txBody>
      </p:sp>
      <p:sp>
        <p:nvSpPr>
          <p:cNvPr id="12" name="Tekstvak 11">
            <a:hlinkClick r:id="" action="ppaction://noaction"/>
          </p:cNvPr>
          <p:cNvSpPr txBox="1"/>
          <p:nvPr>
            <p:custDataLst>
              <p:tags r:id="rId7"/>
            </p:custDataLst>
          </p:nvPr>
        </p:nvSpPr>
        <p:spPr>
          <a:xfrm>
            <a:off x="3200400" y="2311400"/>
            <a:ext cx="5080000" cy="369332"/>
          </a:xfrm>
          <a:prstGeom prst="rect">
            <a:avLst/>
          </a:prstGeom>
          <a:noFill/>
        </p:spPr>
        <p:txBody>
          <a:bodyPr vert="horz" rtlCol="0">
            <a:spAutoFit/>
          </a:bodyPr>
          <a:lstStyle/>
          <a:p>
            <a:r>
              <a:rPr lang="nl-NL" b="1">
                <a:solidFill>
                  <a:srgbClr val="000000"/>
                </a:solidFill>
                <a:latin typeface="Arial" panose="020B0604020202020204" pitchFamily="34" charset="0"/>
              </a:rPr>
              <a:t>4 </a:t>
            </a:r>
            <a:r>
              <a:rPr lang="nl-NL" b="1">
                <a:solidFill>
                  <a:srgbClr val="F1B434"/>
                </a:solidFill>
                <a:latin typeface="Arial" panose="020B0604020202020204" pitchFamily="34" charset="0"/>
              </a:rPr>
              <a:t>Werving en selectie</a:t>
            </a:r>
          </a:p>
        </p:txBody>
      </p:sp>
      <p:sp>
        <p:nvSpPr>
          <p:cNvPr id="13" name="Tekstvak 12">
            <a:hlinkClick r:id="" action="ppaction://noaction"/>
          </p:cNvPr>
          <p:cNvSpPr txBox="1"/>
          <p:nvPr>
            <p:custDataLst>
              <p:tags r:id="rId8"/>
            </p:custDataLst>
          </p:nvPr>
        </p:nvSpPr>
        <p:spPr>
          <a:xfrm>
            <a:off x="3200400" y="2590800"/>
            <a:ext cx="5080000" cy="369332"/>
          </a:xfrm>
          <a:prstGeom prst="rect">
            <a:avLst/>
          </a:prstGeom>
          <a:noFill/>
        </p:spPr>
        <p:txBody>
          <a:bodyPr vert="horz" rtlCol="0">
            <a:spAutoFit/>
          </a:bodyPr>
          <a:lstStyle/>
          <a:p>
            <a:r>
              <a:rPr lang="nl-NL" b="1">
                <a:solidFill>
                  <a:srgbClr val="000000"/>
                </a:solidFill>
                <a:latin typeface="Arial" panose="020B0604020202020204" pitchFamily="34" charset="0"/>
              </a:rPr>
              <a:t>5 </a:t>
            </a:r>
            <a:r>
              <a:rPr lang="nl-NL" b="1">
                <a:solidFill>
                  <a:srgbClr val="F1B434"/>
                </a:solidFill>
                <a:latin typeface="Arial" panose="020B0604020202020204" pitchFamily="34" charset="0"/>
              </a:rPr>
              <a:t>Werken als een team</a:t>
            </a:r>
          </a:p>
        </p:txBody>
      </p:sp>
      <p:sp>
        <p:nvSpPr>
          <p:cNvPr id="16" name="Tekstvak 15">
            <a:hlinkClick r:id="" action="ppaction://noaction"/>
          </p:cNvPr>
          <p:cNvSpPr txBox="1"/>
          <p:nvPr>
            <p:custDataLst>
              <p:tags r:id="rId9"/>
            </p:custDataLst>
          </p:nvPr>
        </p:nvSpPr>
        <p:spPr>
          <a:xfrm>
            <a:off x="3200400" y="2870200"/>
            <a:ext cx="5080000" cy="369332"/>
          </a:xfrm>
          <a:prstGeom prst="rect">
            <a:avLst/>
          </a:prstGeom>
          <a:noFill/>
        </p:spPr>
        <p:txBody>
          <a:bodyPr vert="horz" rtlCol="0">
            <a:spAutoFit/>
          </a:bodyPr>
          <a:lstStyle/>
          <a:p>
            <a:r>
              <a:rPr lang="nl-NL" b="1">
                <a:solidFill>
                  <a:srgbClr val="000000"/>
                </a:solidFill>
                <a:latin typeface="Arial" panose="020B0604020202020204" pitchFamily="34" charset="0"/>
              </a:rPr>
              <a:t>6 </a:t>
            </a:r>
            <a:r>
              <a:rPr lang="nl-NL" b="1">
                <a:solidFill>
                  <a:srgbClr val="F1B434"/>
                </a:solidFill>
                <a:latin typeface="Arial" panose="020B0604020202020204" pitchFamily="34" charset="0"/>
              </a:rPr>
              <a:t>Toezichthouden met strengths</a:t>
            </a:r>
          </a:p>
        </p:txBody>
      </p:sp>
      <p:sp>
        <p:nvSpPr>
          <p:cNvPr id="17" name="Tekstvak 16">
            <a:hlinkClick r:id="" action="ppaction://noaction"/>
          </p:cNvPr>
          <p:cNvSpPr txBox="1"/>
          <p:nvPr>
            <p:custDataLst>
              <p:tags r:id="rId10"/>
            </p:custDataLst>
          </p:nvPr>
        </p:nvSpPr>
        <p:spPr>
          <a:xfrm>
            <a:off x="3200400" y="3149600"/>
            <a:ext cx="5080000" cy="369332"/>
          </a:xfrm>
          <a:prstGeom prst="rect">
            <a:avLst/>
          </a:prstGeom>
          <a:noFill/>
        </p:spPr>
        <p:txBody>
          <a:bodyPr vert="horz" rtlCol="0">
            <a:spAutoFit/>
          </a:bodyPr>
          <a:lstStyle/>
          <a:p>
            <a:r>
              <a:rPr lang="nl-NL" b="1">
                <a:solidFill>
                  <a:srgbClr val="000000"/>
                </a:solidFill>
                <a:latin typeface="Arial" panose="020B0604020202020204" pitchFamily="34" charset="0"/>
              </a:rPr>
              <a:t>7 </a:t>
            </a:r>
            <a:r>
              <a:rPr lang="nl-NL" b="1">
                <a:solidFill>
                  <a:srgbClr val="F1B434"/>
                </a:solidFill>
                <a:latin typeface="Arial" panose="020B0604020202020204" pitchFamily="34" charset="0"/>
              </a:rPr>
              <a:t>Darlings</a:t>
            </a:r>
          </a:p>
        </p:txBody>
      </p:sp>
      <p:sp>
        <p:nvSpPr>
          <p:cNvPr id="19" name="Tekstvak 18"/>
          <p:cNvSpPr txBox="1"/>
          <p:nvPr>
            <p:custDataLst>
              <p:tags r:id="rId11"/>
            </p:custDataLst>
          </p:nvPr>
        </p:nvSpPr>
        <p:spPr>
          <a:xfrm>
            <a:off x="457200" y="457200"/>
            <a:ext cx="6769100" cy="461665"/>
          </a:xfrm>
          <a:prstGeom prst="rect">
            <a:avLst/>
          </a:prstGeom>
          <a:noFill/>
        </p:spPr>
        <p:txBody>
          <a:bodyPr vert="horz" rtlCol="0">
            <a:spAutoFit/>
          </a:bodyPr>
          <a:lstStyle/>
          <a:p>
            <a:pPr>
              <a:spcBef>
                <a:spcPct val="0"/>
              </a:spcBef>
              <a:spcAft>
                <a:spcPct val="0"/>
              </a:spcAft>
            </a:pPr>
            <a:r>
              <a:rPr lang="nl-NL" sz="2400" b="1">
                <a:solidFill>
                  <a:srgbClr val="000000"/>
                </a:solidFill>
                <a:latin typeface="Arial" panose="020B0604020202020204" pitchFamily="34" charset="0"/>
              </a:rPr>
              <a:t>INDEX</a:t>
            </a:r>
          </a:p>
        </p:txBody>
      </p:sp>
    </p:spTree>
    <p:custDataLst>
      <p:tags r:id="rId1"/>
    </p:custDataLst>
    <p:extLst>
      <p:ext uri="{BB962C8B-B14F-4D97-AF65-F5344CB8AC3E}">
        <p14:creationId xmlns:p14="http://schemas.microsoft.com/office/powerpoint/2010/main" val="41535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custDataLst>
              <p:tags r:id="rId2"/>
            </p:custDataLst>
          </p:nvPr>
        </p:nvSpPr>
        <p:spPr>
          <a:xfrm>
            <a:off x="863288" y="457893"/>
            <a:ext cx="8382000" cy="461665"/>
          </a:xfrm>
        </p:spPr>
        <p:txBody>
          <a:bodyPr>
            <a:spAutoFit/>
          </a:bodyPr>
          <a:lstStyle/>
          <a:p>
            <a:pPr>
              <a:spcAft>
                <a:spcPct val="0"/>
              </a:spcAft>
            </a:pPr>
            <a:r>
              <a:rPr lang="nl-NL" sz="2400" dirty="0">
                <a:solidFill>
                  <a:srgbClr val="006EB6"/>
                </a:solidFill>
              </a:rPr>
              <a:t>De nieuwe Governance Code Zorg 2017</a:t>
            </a:r>
          </a:p>
        </p:txBody>
      </p:sp>
      <p:sp>
        <p:nvSpPr>
          <p:cNvPr id="5" name="Tekstvak 4"/>
          <p:cNvSpPr txBox="1"/>
          <p:nvPr>
            <p:custDataLst>
              <p:tags r:id="rId3"/>
            </p:custDataLst>
          </p:nvPr>
        </p:nvSpPr>
        <p:spPr>
          <a:xfrm>
            <a:off x="863288" y="1125885"/>
            <a:ext cx="8229600" cy="3180358"/>
          </a:xfrm>
          <a:prstGeom prst="rect">
            <a:avLst/>
          </a:prstGeom>
          <a:noFill/>
        </p:spPr>
        <p:txBody>
          <a:bodyPr vert="horz" wrap="square" rtlCol="0">
            <a:spAutoFit/>
          </a:bodyPr>
          <a:lstStyle/>
          <a:p>
            <a:pPr eaLnBrk="0" fontAlgn="base" hangingPunct="0">
              <a:spcBef>
                <a:spcPct val="50000"/>
              </a:spcBef>
              <a:spcAft>
                <a:spcPct val="0"/>
              </a:spcAft>
              <a:buClr>
                <a:srgbClr val="006EB6"/>
              </a:buClr>
              <a:buSzPct val="100000"/>
            </a:pPr>
            <a:r>
              <a:rPr lang="nl-NL" altLang="nl-NL" sz="1600" dirty="0">
                <a:solidFill>
                  <a:srgbClr val="000000"/>
                </a:solidFill>
                <a:latin typeface="Arial" panose="020B0604020202020204" pitchFamily="34" charset="0"/>
              </a:rPr>
              <a:t>De zeven principes:</a:t>
            </a:r>
          </a:p>
          <a:p>
            <a:pPr marL="190500" lvl="1" indent="-190500" eaLnBrk="0" fontAlgn="base" hangingPunct="0">
              <a:spcBef>
                <a:spcPct val="50000"/>
              </a:spcBef>
              <a:spcAft>
                <a:spcPct val="0"/>
              </a:spcAft>
              <a:buClr>
                <a:srgbClr val="006EB6"/>
              </a:buClr>
              <a:buSzPct val="100000"/>
              <a:buFont typeface="Arial" panose="020B0604020202020204" pitchFamily="34" charset="0"/>
              <a:buAutoNum type="arabicPeriod"/>
            </a:pPr>
            <a:r>
              <a:rPr lang="nl-NL" altLang="nl-NL" sz="1600" dirty="0">
                <a:solidFill>
                  <a:srgbClr val="000000"/>
                </a:solidFill>
                <a:latin typeface="Arial" panose="020B0604020202020204" pitchFamily="34" charset="0"/>
              </a:rPr>
              <a:t>Goede zorg: cli</a:t>
            </a:r>
            <a:r>
              <a:rPr lang="nl-NL" altLang="nl-NL" sz="1600" dirty="0">
                <a:solidFill>
                  <a:srgbClr val="000000"/>
                </a:solidFill>
                <a:latin typeface="Arial" panose="020B0604020202020204" pitchFamily="34" charset="0"/>
                <a:cs typeface="Arial" panose="020B0604020202020204" pitchFamily="34" charset="0"/>
              </a:rPr>
              <a:t>ënt centraal binnen kaders van geld en professionaliteit</a:t>
            </a:r>
          </a:p>
          <a:p>
            <a:pPr marL="190500" lvl="1" indent="-190500" eaLnBrk="0" fontAlgn="base" hangingPunct="0">
              <a:spcBef>
                <a:spcPct val="50000"/>
              </a:spcBef>
              <a:spcAft>
                <a:spcPct val="0"/>
              </a:spcAft>
              <a:buClr>
                <a:srgbClr val="006EB6"/>
              </a:buClr>
              <a:buSzPct val="100000"/>
              <a:buFont typeface="Arial" panose="020B0604020202020204" pitchFamily="34" charset="0"/>
              <a:buAutoNum type="arabicPeriod"/>
            </a:pPr>
            <a:r>
              <a:rPr lang="nl-NL" altLang="nl-NL" sz="1600" dirty="0">
                <a:solidFill>
                  <a:srgbClr val="000000"/>
                </a:solidFill>
                <a:latin typeface="Arial" panose="020B0604020202020204" pitchFamily="34" charset="0"/>
              </a:rPr>
              <a:t>Waarden en normen: algemeen en passend bij identiteit en daarop aanspreekbaar zijn</a:t>
            </a:r>
          </a:p>
          <a:p>
            <a:pPr marL="190500" lvl="1" indent="-190500" eaLnBrk="0" fontAlgn="base" hangingPunct="0">
              <a:spcBef>
                <a:spcPct val="50000"/>
              </a:spcBef>
              <a:spcAft>
                <a:spcPct val="0"/>
              </a:spcAft>
              <a:buClr>
                <a:srgbClr val="006EB6"/>
              </a:buClr>
              <a:buSzPct val="100000"/>
              <a:buFont typeface="Arial" panose="020B0604020202020204" pitchFamily="34" charset="0"/>
              <a:buAutoNum type="arabicPeriod"/>
            </a:pPr>
            <a:r>
              <a:rPr lang="nl-NL" altLang="nl-NL" sz="1600" dirty="0">
                <a:solidFill>
                  <a:srgbClr val="000000"/>
                </a:solidFill>
                <a:latin typeface="Arial" panose="020B0604020202020204" pitchFamily="34" charset="0"/>
              </a:rPr>
              <a:t>Invloed van belanghebbenden: mogelijk maken en waarborgen</a:t>
            </a:r>
          </a:p>
          <a:p>
            <a:pPr marL="190500" lvl="1" indent="-190500" eaLnBrk="0" fontAlgn="base" hangingPunct="0">
              <a:spcBef>
                <a:spcPct val="50000"/>
              </a:spcBef>
              <a:spcAft>
                <a:spcPct val="0"/>
              </a:spcAft>
              <a:buClr>
                <a:srgbClr val="006EB6"/>
              </a:buClr>
              <a:buSzPct val="100000"/>
              <a:buFont typeface="Arial" panose="020B0604020202020204" pitchFamily="34" charset="0"/>
              <a:buAutoNum type="arabicPeriod"/>
            </a:pPr>
            <a:r>
              <a:rPr lang="nl-NL" altLang="nl-NL" sz="1600" dirty="0">
                <a:solidFill>
                  <a:srgbClr val="000000"/>
                </a:solidFill>
                <a:latin typeface="Arial" panose="020B0604020202020204" pitchFamily="34" charset="0"/>
              </a:rPr>
              <a:t>Inrichting </a:t>
            </a:r>
            <a:r>
              <a:rPr lang="nl-NL" altLang="nl-NL" sz="1600" dirty="0" err="1">
                <a:solidFill>
                  <a:srgbClr val="000000"/>
                </a:solidFill>
                <a:latin typeface="Arial" panose="020B0604020202020204" pitchFamily="34" charset="0"/>
              </a:rPr>
              <a:t>governance</a:t>
            </a:r>
            <a:r>
              <a:rPr lang="nl-NL" altLang="nl-NL" sz="1600" dirty="0">
                <a:solidFill>
                  <a:srgbClr val="000000"/>
                </a:solidFill>
                <a:latin typeface="Arial" panose="020B0604020202020204" pitchFamily="34" charset="0"/>
              </a:rPr>
              <a:t>: RvB en RvT elk een eigen rol</a:t>
            </a:r>
          </a:p>
          <a:p>
            <a:pPr marL="190500" lvl="1" indent="-190500" eaLnBrk="0" fontAlgn="base" hangingPunct="0">
              <a:spcBef>
                <a:spcPct val="50000"/>
              </a:spcBef>
              <a:spcAft>
                <a:spcPct val="0"/>
              </a:spcAft>
              <a:buClr>
                <a:srgbClr val="006EB6"/>
              </a:buClr>
              <a:buSzPct val="100000"/>
              <a:buFont typeface="Arial" panose="020B0604020202020204" pitchFamily="34" charset="0"/>
              <a:buAutoNum type="arabicPeriod"/>
            </a:pPr>
            <a:r>
              <a:rPr lang="nl-NL" altLang="nl-NL" sz="1600" dirty="0">
                <a:solidFill>
                  <a:srgbClr val="000000"/>
                </a:solidFill>
                <a:latin typeface="Arial" panose="020B0604020202020204" pitchFamily="34" charset="0"/>
              </a:rPr>
              <a:t>Goed bestuur: gericht op maatschappelijke doelstelling</a:t>
            </a:r>
          </a:p>
          <a:p>
            <a:pPr marL="190500" lvl="1" indent="-190500" eaLnBrk="0" fontAlgn="base" hangingPunct="0">
              <a:spcBef>
                <a:spcPct val="50000"/>
              </a:spcBef>
              <a:spcAft>
                <a:spcPct val="0"/>
              </a:spcAft>
              <a:buClr>
                <a:srgbClr val="006EB6"/>
              </a:buClr>
              <a:buSzPct val="100000"/>
              <a:buFont typeface="Arial" panose="020B0604020202020204" pitchFamily="34" charset="0"/>
              <a:buAutoNum type="arabicPeriod"/>
            </a:pPr>
            <a:r>
              <a:rPr lang="nl-NL" altLang="nl-NL" sz="1600" dirty="0">
                <a:solidFill>
                  <a:srgbClr val="000000"/>
                </a:solidFill>
                <a:latin typeface="Arial" panose="020B0604020202020204" pitchFamily="34" charset="0"/>
              </a:rPr>
              <a:t>Verantwoord toezicht: vanuit maatschappelijke doelstellingen</a:t>
            </a:r>
          </a:p>
          <a:p>
            <a:pPr marL="190500" lvl="1" indent="-190500" eaLnBrk="0" fontAlgn="base" hangingPunct="0">
              <a:spcBef>
                <a:spcPct val="50000"/>
              </a:spcBef>
              <a:spcAft>
                <a:spcPct val="0"/>
              </a:spcAft>
              <a:buClr>
                <a:srgbClr val="006EB6"/>
              </a:buClr>
              <a:buSzPct val="100000"/>
              <a:buFont typeface="Arial" panose="020B0604020202020204" pitchFamily="34" charset="0"/>
              <a:buAutoNum type="arabicPeriod"/>
            </a:pPr>
            <a:r>
              <a:rPr lang="nl-NL" altLang="nl-NL" sz="1600" dirty="0">
                <a:solidFill>
                  <a:srgbClr val="000000"/>
                </a:solidFill>
                <a:latin typeface="Arial" panose="020B0604020202020204" pitchFamily="34" charset="0"/>
              </a:rPr>
              <a:t>Continue ontwikkeling: eigen deskundigheidsontwikkeling en samenwerking</a:t>
            </a:r>
          </a:p>
          <a:p>
            <a:pPr marL="342900" lvl="1" indent="-342900" eaLnBrk="0" fontAlgn="base" hangingPunct="0">
              <a:lnSpc>
                <a:spcPts val="1700"/>
              </a:lnSpc>
              <a:spcBef>
                <a:spcPts val="300"/>
              </a:spcBef>
              <a:buClr>
                <a:srgbClr val="006EB6"/>
              </a:buClr>
              <a:buSzPct val="120000"/>
              <a:buAutoNum type="arabicPeriod"/>
            </a:pPr>
            <a:endParaRPr lang="nl-NL" altLang="nl-NL" sz="1600" dirty="0">
              <a:solidFill>
                <a:srgbClr val="000000"/>
              </a:solidFill>
              <a:latin typeface="Arial" panose="020B0604020202020204" pitchFamily="34" charset="0"/>
            </a:endParaRPr>
          </a:p>
        </p:txBody>
      </p:sp>
      <p:sp>
        <p:nvSpPr>
          <p:cNvPr id="7" name="Rechthoek 6"/>
          <p:cNvSpPr/>
          <p:nvPr/>
        </p:nvSpPr>
        <p:spPr>
          <a:xfrm>
            <a:off x="894110" y="4306244"/>
            <a:ext cx="7515840" cy="1200329"/>
          </a:xfrm>
          <a:prstGeom prst="rect">
            <a:avLst/>
          </a:prstGeom>
        </p:spPr>
        <p:txBody>
          <a:bodyPr wrap="none">
            <a:spAutoFit/>
          </a:bodyPr>
          <a:lstStyle/>
          <a:p>
            <a:r>
              <a:rPr lang="nl-NL" dirty="0"/>
              <a:t>Zie ook: </a:t>
            </a:r>
            <a:r>
              <a:rPr lang="nl-NL" dirty="0">
                <a:hlinkClick r:id="rId9"/>
              </a:rPr>
              <a:t>www.governancecodezorg.nl</a:t>
            </a:r>
            <a:endParaRPr lang="nl-NL" dirty="0"/>
          </a:p>
          <a:p>
            <a:endParaRPr lang="nl-NL" dirty="0"/>
          </a:p>
          <a:p>
            <a:r>
              <a:rPr lang="nl-NL" dirty="0"/>
              <a:t>NVTZ vertaalt dit ook in transparant eigen functioneren evalueren </a:t>
            </a:r>
            <a:r>
              <a:rPr lang="nl-NL" dirty="0" err="1"/>
              <a:t>RvT’s</a:t>
            </a:r>
            <a:endParaRPr lang="nl-NL" dirty="0"/>
          </a:p>
          <a:p>
            <a:pPr marL="285750" indent="-285750">
              <a:buFont typeface="Wingdings" panose="05000000000000000000" pitchFamily="2" charset="2"/>
              <a:buChar char="§"/>
            </a:pPr>
            <a:r>
              <a:rPr lang="nl-NL" dirty="0"/>
              <a:t>‘Zelfregulerend, voordat we gereguleerd worden’ </a:t>
            </a:r>
          </a:p>
        </p:txBody>
      </p:sp>
      <p:pic>
        <p:nvPicPr>
          <p:cNvPr id="12" name="Afbeelding 11"/>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406401" y="6313450"/>
            <a:ext cx="2589808" cy="34135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20</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497614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0070C0"/>
                </a:solidFill>
              </a:rPr>
              <a:t>Even opfrissen: het rollenspel in de RvT</a:t>
            </a:r>
          </a:p>
        </p:txBody>
      </p:sp>
      <p:sp>
        <p:nvSpPr>
          <p:cNvPr id="7" name="Tekstvak 6"/>
          <p:cNvSpPr txBox="1"/>
          <p:nvPr>
            <p:custDataLst>
              <p:tags r:id="rId3"/>
            </p:custDataLst>
          </p:nvPr>
        </p:nvSpPr>
        <p:spPr>
          <a:xfrm>
            <a:off x="624000" y="1062432"/>
            <a:ext cx="10972800" cy="338554"/>
          </a:xfrm>
          <a:prstGeom prst="rect">
            <a:avLst/>
          </a:prstGeom>
          <a:noFill/>
        </p:spPr>
        <p:txBody>
          <a:bodyPr vert="horz" rtlCol="0">
            <a:spAutoFit/>
          </a:bodyPr>
          <a:lstStyle/>
          <a:p>
            <a:pPr>
              <a:spcBef>
                <a:spcPct val="0"/>
              </a:spcBef>
              <a:spcAft>
                <a:spcPct val="0"/>
              </a:spcAft>
            </a:pPr>
            <a:r>
              <a:rPr lang="nl-NL" sz="1600" b="1" dirty="0">
                <a:solidFill>
                  <a:srgbClr val="000000"/>
                </a:solidFill>
                <a:latin typeface="Arial" panose="020B0604020202020204" pitchFamily="34" charset="0"/>
              </a:rPr>
              <a:t>De rollen van de toezichthouder in relatie tot de bestuurder</a:t>
            </a:r>
          </a:p>
        </p:txBody>
      </p:sp>
      <p:sp>
        <p:nvSpPr>
          <p:cNvPr id="8" name="Afgeronde rechthoek 7"/>
          <p:cNvSpPr/>
          <p:nvPr/>
        </p:nvSpPr>
        <p:spPr>
          <a:xfrm>
            <a:off x="1482811" y="1713468"/>
            <a:ext cx="3707027" cy="199355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Werkgever</a:t>
            </a:r>
          </a:p>
        </p:txBody>
      </p:sp>
      <p:sp>
        <p:nvSpPr>
          <p:cNvPr id="9" name="Afgeronde rechthoek 8"/>
          <p:cNvSpPr/>
          <p:nvPr/>
        </p:nvSpPr>
        <p:spPr>
          <a:xfrm>
            <a:off x="1482811" y="4020062"/>
            <a:ext cx="3707027" cy="199355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Controleur</a:t>
            </a:r>
          </a:p>
        </p:txBody>
      </p:sp>
      <p:sp>
        <p:nvSpPr>
          <p:cNvPr id="10" name="Afgeronde rechthoek 9"/>
          <p:cNvSpPr/>
          <p:nvPr/>
        </p:nvSpPr>
        <p:spPr>
          <a:xfrm>
            <a:off x="5671753" y="4020062"/>
            <a:ext cx="3707027" cy="199355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Ambassadeur van de omgeving</a:t>
            </a:r>
          </a:p>
        </p:txBody>
      </p:sp>
      <p:sp>
        <p:nvSpPr>
          <p:cNvPr id="11" name="Afgeronde rechthoek 10"/>
          <p:cNvSpPr/>
          <p:nvPr/>
        </p:nvSpPr>
        <p:spPr>
          <a:xfrm>
            <a:off x="5671753" y="1713469"/>
            <a:ext cx="3707027" cy="199355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Klankbord of sparring partner</a:t>
            </a:r>
          </a:p>
        </p:txBody>
      </p:sp>
      <p:pic>
        <p:nvPicPr>
          <p:cNvPr id="12" name="Afbeelding 11"/>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21</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72784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custDataLst>
              <p:tags r:id="rId2"/>
            </p:custDataLst>
          </p:nvPr>
        </p:nvSpPr>
        <p:spPr>
          <a:xfrm>
            <a:off x="468312" y="3070225"/>
            <a:ext cx="11480800" cy="599440"/>
          </a:xfrm>
          <a:prstGeom prst="rect">
            <a:avLst/>
          </a:prstGeom>
          <a:solidFill>
            <a:srgbClr val="006EB6"/>
          </a:solidFill>
          <a:ln w="25400" cap="flat" cmpd="sng" algn="ctr">
            <a:solidFill>
              <a:srgbClr val="006EB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custDataLst>
              <p:tags r:id="rId3"/>
            </p:custDataLst>
          </p:nvPr>
        </p:nvSpPr>
        <p:spPr>
          <a:xfrm>
            <a:off x="468312" y="2318385"/>
            <a:ext cx="11480800" cy="599440"/>
          </a:xfrm>
          <a:prstGeom prst="rect">
            <a:avLst/>
          </a:prstGeom>
          <a:solidFill>
            <a:srgbClr val="006EB6"/>
          </a:solidFill>
          <a:ln w="25400" cap="flat" cmpd="sng" algn="ctr">
            <a:solidFill>
              <a:srgbClr val="006EB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custDataLst>
              <p:tags r:id="rId4"/>
            </p:custDataLst>
          </p:nvPr>
        </p:nvSpPr>
        <p:spPr>
          <a:xfrm>
            <a:off x="468312" y="1566545"/>
            <a:ext cx="11480800" cy="599440"/>
          </a:xfrm>
          <a:prstGeom prst="rect">
            <a:avLst/>
          </a:prstGeom>
          <a:solidFill>
            <a:srgbClr val="006EB6"/>
          </a:solidFill>
          <a:ln w="25400" cap="flat" cmpd="sng" algn="ctr">
            <a:solidFill>
              <a:srgbClr val="006EB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custDataLst>
              <p:tags r:id="rId5"/>
            </p:custDataLst>
          </p:nvPr>
        </p:nvSpPr>
        <p:spPr>
          <a:xfrm>
            <a:off x="624000" y="600767"/>
            <a:ext cx="11176000" cy="461665"/>
          </a:xfrm>
        </p:spPr>
        <p:txBody>
          <a:bodyPr>
            <a:spAutoFit/>
          </a:bodyPr>
          <a:lstStyle/>
          <a:p>
            <a:pPr>
              <a:spcAft>
                <a:spcPct val="0"/>
              </a:spcAft>
            </a:pPr>
            <a:r>
              <a:rPr lang="nl-NL" sz="2400" dirty="0">
                <a:solidFill>
                  <a:srgbClr val="006EB6"/>
                </a:solidFill>
              </a:rPr>
              <a:t>Toezichtfocus</a:t>
            </a:r>
          </a:p>
        </p:txBody>
      </p:sp>
      <p:sp>
        <p:nvSpPr>
          <p:cNvPr id="7" name="Tekstvak 6"/>
          <p:cNvSpPr txBox="1"/>
          <p:nvPr>
            <p:custDataLst>
              <p:tags r:id="rId6"/>
            </p:custDataLst>
          </p:nvPr>
        </p:nvSpPr>
        <p:spPr>
          <a:xfrm>
            <a:off x="722312" y="1698625"/>
            <a:ext cx="10972800" cy="1856919"/>
          </a:xfrm>
          <a:prstGeom prst="rect">
            <a:avLst/>
          </a:prstGeom>
          <a:noFill/>
        </p:spPr>
        <p:txBody>
          <a:bodyPr vert="horz" wrap="square" rtlCol="0">
            <a:spAutoFit/>
          </a:bodyPr>
          <a:lstStyle/>
          <a:p>
            <a:pPr marL="190500" lvl="1" indent="-190500">
              <a:spcBef>
                <a:spcPts val="2500"/>
              </a:spcBef>
              <a:buClr>
                <a:srgbClr val="FFFFFF"/>
              </a:buClr>
              <a:buSzPct val="120000"/>
              <a:buFont typeface="Wingdings" panose="05000000000000000000" pitchFamily="2" charset="2"/>
              <a:buChar char="§"/>
            </a:pPr>
            <a:r>
              <a:rPr lang="nl-NL" sz="1600" dirty="0">
                <a:solidFill>
                  <a:srgbClr val="FFFFFF"/>
                </a:solidFill>
                <a:latin typeface="Arial" panose="020B0604020202020204" pitchFamily="34" charset="0"/>
              </a:rPr>
              <a:t>Compliance</a:t>
            </a:r>
          </a:p>
          <a:p>
            <a:pPr marL="190500" lvl="1" indent="-190500">
              <a:spcBef>
                <a:spcPts val="4000"/>
              </a:spcBef>
              <a:buClr>
                <a:srgbClr val="FFFFFF"/>
              </a:buClr>
              <a:buSzPct val="120000"/>
              <a:buFont typeface="Wingdings" panose="05000000000000000000" pitchFamily="2" charset="2"/>
              <a:buChar char="§"/>
            </a:pPr>
            <a:r>
              <a:rPr lang="nl-NL" sz="1600" dirty="0">
                <a:solidFill>
                  <a:srgbClr val="FFFFFF"/>
                </a:solidFill>
                <a:latin typeface="Arial" panose="020B0604020202020204" pitchFamily="34" charset="0"/>
              </a:rPr>
              <a:t>Veerkracht van de organisatie</a:t>
            </a:r>
          </a:p>
          <a:p>
            <a:pPr marL="190500" lvl="1" indent="-190500">
              <a:spcBef>
                <a:spcPts val="4000"/>
              </a:spcBef>
              <a:buClr>
                <a:srgbClr val="FFFFFF"/>
              </a:buClr>
              <a:buSzPct val="120000"/>
              <a:buFont typeface="Wingdings" panose="05000000000000000000" pitchFamily="2" charset="2"/>
              <a:buChar char="§"/>
            </a:pPr>
            <a:r>
              <a:rPr lang="nl-NL" sz="1600" dirty="0">
                <a:solidFill>
                  <a:srgbClr val="FFFFFF"/>
                </a:solidFill>
                <a:latin typeface="Arial" panose="020B0604020202020204" pitchFamily="34" charset="0"/>
              </a:rPr>
              <a:t>Maatschappelijke waarde van de organisatie</a:t>
            </a:r>
          </a:p>
        </p:txBody>
      </p:sp>
      <p:pic>
        <p:nvPicPr>
          <p:cNvPr id="11" name="Afbeelding 10"/>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8"/>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22</a:t>
            </a:r>
          </a:p>
        </p:txBody>
      </p:sp>
      <p:cxnSp>
        <p:nvCxnSpPr>
          <p:cNvPr id="3" name="Rechte verbindingslijn 2"/>
          <p:cNvCxnSpPr/>
          <p:nvPr>
            <p:custDataLst>
              <p:tags r:id="rId9"/>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10"/>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61345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006EB6"/>
                </a:solidFill>
              </a:rPr>
              <a:t>Discussie: waar brengt ons dit?</a:t>
            </a:r>
          </a:p>
        </p:txBody>
      </p:sp>
      <p:sp>
        <p:nvSpPr>
          <p:cNvPr id="7" name="Tekstvak 6"/>
          <p:cNvSpPr txBox="1"/>
          <p:nvPr>
            <p:custDataLst>
              <p:tags r:id="rId3"/>
            </p:custDataLst>
          </p:nvPr>
        </p:nvSpPr>
        <p:spPr>
          <a:xfrm>
            <a:off x="624000" y="2090389"/>
            <a:ext cx="10972800" cy="954107"/>
          </a:xfrm>
          <a:prstGeom prst="rect">
            <a:avLst/>
          </a:prstGeom>
          <a:noFill/>
        </p:spPr>
        <p:txBody>
          <a:bodyPr vert="horz" rtlCol="0">
            <a:spAutoFit/>
          </a:bodyPr>
          <a:lstStyle/>
          <a:p>
            <a:pPr marL="190500" lvl="1" indent="-190500">
              <a:spcBef>
                <a:spcPct val="50000"/>
              </a:spcBef>
              <a:spcAft>
                <a:spcPct val="0"/>
              </a:spcAft>
              <a:buClr>
                <a:srgbClr val="006EB6"/>
              </a:buClr>
              <a:buSzPct val="120000"/>
              <a:buFont typeface="Wingdings" panose="05000000000000000000" pitchFamily="2" charset="2"/>
              <a:buChar char="§"/>
            </a:pPr>
            <a:r>
              <a:rPr lang="nl-NL" sz="1600" dirty="0">
                <a:solidFill>
                  <a:srgbClr val="000000"/>
                </a:solidFill>
                <a:latin typeface="Arial" panose="020B0604020202020204" pitchFamily="34" charset="0"/>
              </a:rPr>
              <a:t>Welk beeld hebben jullie van veranderende verwachtingen die aan een RvT in de zorg worden gesteld, anno vandaag? </a:t>
            </a:r>
          </a:p>
          <a:p>
            <a:pPr marL="190500" lvl="1" indent="-190500">
              <a:spcBef>
                <a:spcPct val="50000"/>
              </a:spcBef>
              <a:spcAft>
                <a:spcPct val="0"/>
              </a:spcAft>
              <a:buClr>
                <a:srgbClr val="006EB6"/>
              </a:buClr>
              <a:buSzPct val="120000"/>
              <a:buFont typeface="Wingdings" panose="05000000000000000000" pitchFamily="2" charset="2"/>
              <a:buChar char="§"/>
            </a:pPr>
            <a:r>
              <a:rPr lang="nl-NL" sz="1600" dirty="0">
                <a:solidFill>
                  <a:srgbClr val="000000"/>
                </a:solidFill>
                <a:latin typeface="Arial" panose="020B0604020202020204" pitchFamily="34" charset="0"/>
              </a:rPr>
              <a:t>Wat betekent dat voor de visie op toezicht van uw RvT: hoe moet uw RvT van toegevoegde waarde zijn?</a:t>
            </a:r>
          </a:p>
        </p:txBody>
      </p:sp>
      <p:pic>
        <p:nvPicPr>
          <p:cNvPr id="12" name="Afbeelding 11"/>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23</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146796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t="15794"/>
          <a:stretch/>
        </p:blipFill>
        <p:spPr>
          <a:xfrm>
            <a:off x="0" y="0"/>
            <a:ext cx="12192000" cy="6858000"/>
          </a:xfrm>
          <a:prstGeom prst="rect">
            <a:avLst/>
          </a:prstGeom>
        </p:spPr>
      </p:pic>
      <p:sp>
        <p:nvSpPr>
          <p:cNvPr id="2" name="Tekstvak 1"/>
          <p:cNvSpPr txBox="1"/>
          <p:nvPr>
            <p:custDataLst>
              <p:tags r:id="rId3"/>
            </p:custDataLst>
          </p:nvPr>
        </p:nvSpPr>
        <p:spPr>
          <a:xfrm>
            <a:off x="546100" y="495300"/>
            <a:ext cx="11176000" cy="1460500"/>
          </a:xfrm>
          <a:prstGeom prst="rect">
            <a:avLst/>
          </a:prstGeom>
          <a:solidFill>
            <a:srgbClr val="F1B434">
              <a:alpha val="80000"/>
            </a:srgbClr>
          </a:solidFill>
        </p:spPr>
        <p:txBody>
          <a:bodyPr vert="horz" rtlCol="0" anchor="ctr">
            <a:noAutofit/>
          </a:bodyPr>
          <a:lstStyle/>
          <a:p>
            <a:pPr algn="ctr">
              <a:spcBef>
                <a:spcPct val="0"/>
              </a:spcBef>
              <a:spcAft>
                <a:spcPct val="0"/>
              </a:spcAft>
            </a:pPr>
            <a:r>
              <a:rPr lang="nl-NL" sz="2800" b="1" dirty="0">
                <a:solidFill>
                  <a:srgbClr val="FFFFFF"/>
                </a:solidFill>
                <a:latin typeface="Arial" panose="020B0604020202020204" pitchFamily="34" charset="0"/>
              </a:rPr>
              <a:t>Werken vanuit strengths</a:t>
            </a:r>
          </a:p>
        </p:txBody>
      </p:sp>
    </p:spTree>
    <p:custDataLst>
      <p:tags r:id="rId1"/>
    </p:custDataLst>
    <p:extLst>
      <p:ext uri="{BB962C8B-B14F-4D97-AF65-F5344CB8AC3E}">
        <p14:creationId xmlns:p14="http://schemas.microsoft.com/office/powerpoint/2010/main" val="3483158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54000" y="259200"/>
            <a:ext cx="11546000" cy="5952914"/>
          </a:xfrm>
          <a:prstGeom prst="rect">
            <a:avLst/>
          </a:prstGeom>
          <a:solidFill>
            <a:srgbClr val="F1B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Content Placeholder 1"/>
          <p:cNvSpPr txBox="1">
            <a:spLocks/>
          </p:cNvSpPr>
          <p:nvPr/>
        </p:nvSpPr>
        <p:spPr bwMode="auto">
          <a:xfrm>
            <a:off x="4354287" y="5397813"/>
            <a:ext cx="7445714" cy="952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55000"/>
              <a:buFont typeface="Wingdings" pitchFamily="2" charset="2"/>
              <a:buChar char="n"/>
              <a:defRPr sz="2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2"/>
                </a:solidFill>
                <a:latin typeface="+mn-lt"/>
                <a:cs typeface="+mn-cs"/>
              </a:defRPr>
            </a:lvl2pPr>
            <a:lvl3pPr marL="1143000" indent="-228600" algn="l" rtl="0" eaLnBrk="0" fontAlgn="base" hangingPunct="0">
              <a:spcBef>
                <a:spcPct val="20000"/>
              </a:spcBef>
              <a:spcAft>
                <a:spcPct val="0"/>
              </a:spcAft>
              <a:buSzPct val="55000"/>
              <a:buFont typeface="Wingdings" pitchFamily="2" charset="2"/>
              <a:buChar char="n"/>
              <a:defRPr sz="1800">
                <a:solidFill>
                  <a:schemeClr val="tx2"/>
                </a:solidFill>
                <a:latin typeface="+mn-lt"/>
                <a:cs typeface="+mn-cs"/>
              </a:defRPr>
            </a:lvl3pPr>
            <a:lvl4pPr marL="16002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4pPr>
            <a:lvl5pPr marL="2057400" indent="-228600" algn="l" rtl="0" eaLnBrk="0" fontAlgn="base" hangingPunct="0">
              <a:spcBef>
                <a:spcPct val="20000"/>
              </a:spcBef>
              <a:spcAft>
                <a:spcPct val="0"/>
              </a:spcAft>
              <a:buFont typeface="Times" pitchFamily="18" charset="0"/>
              <a:buChar char="»"/>
              <a:defRPr sz="1400">
                <a:solidFill>
                  <a:schemeClr val="tx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marL="0" indent="0">
              <a:buNone/>
            </a:pPr>
            <a:r>
              <a:rPr lang="en-US" sz="2000" b="1" dirty="0">
                <a:solidFill>
                  <a:schemeClr val="bg1"/>
                </a:solidFill>
              </a:rPr>
              <a:t>Donald O. Clifton, Ph.D. </a:t>
            </a:r>
            <a:r>
              <a:rPr lang="en-US" sz="2000" dirty="0" err="1">
                <a:solidFill>
                  <a:schemeClr val="bg1"/>
                </a:solidFill>
              </a:rPr>
              <a:t>psycholoog</a:t>
            </a:r>
            <a:r>
              <a:rPr lang="en-US" sz="2000" dirty="0">
                <a:solidFill>
                  <a:schemeClr val="bg1"/>
                </a:solidFill>
              </a:rPr>
              <a:t>, business executive, en </a:t>
            </a:r>
            <a:r>
              <a:rPr lang="en-US" sz="2000" dirty="0" err="1">
                <a:solidFill>
                  <a:schemeClr val="bg1"/>
                </a:solidFill>
              </a:rPr>
              <a:t>grondlegger</a:t>
            </a:r>
            <a:r>
              <a:rPr lang="en-US" sz="2000" dirty="0">
                <a:solidFill>
                  <a:schemeClr val="bg1"/>
                </a:solidFill>
              </a:rPr>
              <a:t> van de CliftonStrengths </a:t>
            </a:r>
            <a:r>
              <a:rPr lang="en-US" sz="2000" cap="all" dirty="0">
                <a:solidFill>
                  <a:schemeClr val="bg1"/>
                </a:solidFill>
              </a:rPr>
              <a:t>(1924-2003)</a:t>
            </a:r>
          </a:p>
          <a:p>
            <a:pPr marL="0" indent="0">
              <a:buNone/>
            </a:pPr>
            <a:endParaRPr lang="en-US" sz="2000" dirty="0">
              <a:solidFill>
                <a:srgbClr val="565A5C"/>
              </a:solidFill>
            </a:endParaRPr>
          </a:p>
        </p:txBody>
      </p:sp>
      <p:sp>
        <p:nvSpPr>
          <p:cNvPr id="11" name="Content Placeholder 1"/>
          <p:cNvSpPr txBox="1">
            <a:spLocks/>
          </p:cNvSpPr>
          <p:nvPr/>
        </p:nvSpPr>
        <p:spPr>
          <a:xfrm>
            <a:off x="1026771" y="1998923"/>
            <a:ext cx="10000457" cy="2473467"/>
          </a:xfrm>
          <a:prstGeom prst="rect">
            <a:avLst/>
          </a:prstGeom>
        </p:spPr>
        <p:txBody>
          <a:bodyPr/>
          <a:lst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4000" i="1" dirty="0">
                <a:solidFill>
                  <a:schemeClr val="bg1"/>
                </a:solidFill>
                <a:latin typeface="+mj-lt"/>
              </a:rPr>
              <a:t>“</a:t>
            </a:r>
            <a:r>
              <a:rPr lang="en-US" sz="4000" b="1" i="1" dirty="0">
                <a:solidFill>
                  <a:schemeClr val="bg1"/>
                </a:solidFill>
                <a:latin typeface="+mj-lt"/>
              </a:rPr>
              <a:t>Wat </a:t>
            </a:r>
            <a:r>
              <a:rPr lang="en-US" sz="4000" i="1" dirty="0" err="1">
                <a:solidFill>
                  <a:schemeClr val="bg1"/>
                </a:solidFill>
                <a:latin typeface="+mj-lt"/>
              </a:rPr>
              <a:t>zou</a:t>
            </a:r>
            <a:r>
              <a:rPr lang="en-US" sz="4000" i="1" dirty="0">
                <a:solidFill>
                  <a:schemeClr val="bg1"/>
                </a:solidFill>
                <a:latin typeface="+mj-lt"/>
              </a:rPr>
              <a:t> </a:t>
            </a:r>
            <a:r>
              <a:rPr lang="en-US" sz="4000" i="1" dirty="0" err="1">
                <a:solidFill>
                  <a:schemeClr val="bg1"/>
                </a:solidFill>
                <a:latin typeface="+mj-lt"/>
              </a:rPr>
              <a:t>er</a:t>
            </a:r>
            <a:r>
              <a:rPr lang="en-US" sz="4000" i="1" dirty="0">
                <a:solidFill>
                  <a:schemeClr val="bg1"/>
                </a:solidFill>
                <a:latin typeface="+mj-lt"/>
              </a:rPr>
              <a:t> </a:t>
            </a:r>
            <a:r>
              <a:rPr lang="en-US" sz="4000" b="1" i="1" dirty="0" err="1">
                <a:solidFill>
                  <a:schemeClr val="bg1"/>
                </a:solidFill>
                <a:latin typeface="+mj-lt"/>
              </a:rPr>
              <a:t>gebeuren</a:t>
            </a:r>
            <a:r>
              <a:rPr lang="en-US" sz="4000" b="1" i="1" dirty="0">
                <a:solidFill>
                  <a:schemeClr val="bg1"/>
                </a:solidFill>
                <a:latin typeface="+mj-lt"/>
              </a:rPr>
              <a:t> </a:t>
            </a:r>
            <a:r>
              <a:rPr lang="en-US" sz="4000" i="1" dirty="0" err="1">
                <a:solidFill>
                  <a:schemeClr val="bg1"/>
                </a:solidFill>
                <a:latin typeface="+mj-lt"/>
              </a:rPr>
              <a:t>als</a:t>
            </a:r>
            <a:r>
              <a:rPr lang="en-US" sz="4000" i="1" dirty="0">
                <a:solidFill>
                  <a:schemeClr val="bg1"/>
                </a:solidFill>
                <a:latin typeface="+mj-lt"/>
              </a:rPr>
              <a:t> we </a:t>
            </a:r>
            <a:r>
              <a:rPr lang="en-US" sz="4000" i="1" dirty="0" err="1">
                <a:solidFill>
                  <a:schemeClr val="bg1"/>
                </a:solidFill>
                <a:latin typeface="+mj-lt"/>
              </a:rPr>
              <a:t>stilstaan</a:t>
            </a:r>
            <a:r>
              <a:rPr lang="en-US" sz="4000" i="1" dirty="0">
                <a:solidFill>
                  <a:schemeClr val="bg1"/>
                </a:solidFill>
                <a:latin typeface="+mj-lt"/>
              </a:rPr>
              <a:t> </a:t>
            </a:r>
            <a:r>
              <a:rPr lang="en-US" sz="4000" i="1" dirty="0" err="1">
                <a:solidFill>
                  <a:schemeClr val="bg1"/>
                </a:solidFill>
                <a:latin typeface="+mj-lt"/>
              </a:rPr>
              <a:t>bij</a:t>
            </a:r>
            <a:r>
              <a:rPr lang="en-US" sz="4000" i="1" dirty="0">
                <a:solidFill>
                  <a:schemeClr val="bg1"/>
                </a:solidFill>
                <a:latin typeface="+mj-lt"/>
              </a:rPr>
              <a:t> wat </a:t>
            </a:r>
            <a:r>
              <a:rPr lang="en-US" sz="4000" b="1" i="1" dirty="0" err="1">
                <a:solidFill>
                  <a:srgbClr val="006EB6"/>
                </a:solidFill>
                <a:latin typeface="+mj-lt"/>
              </a:rPr>
              <a:t>goed</a:t>
            </a:r>
            <a:r>
              <a:rPr lang="en-US" sz="4000" i="1" dirty="0">
                <a:solidFill>
                  <a:schemeClr val="bg1"/>
                </a:solidFill>
                <a:latin typeface="+mj-lt"/>
              </a:rPr>
              <a:t> is </a:t>
            </a:r>
            <a:r>
              <a:rPr lang="en-US" sz="4000" i="1" dirty="0" err="1">
                <a:solidFill>
                  <a:schemeClr val="bg1"/>
                </a:solidFill>
                <a:latin typeface="+mj-lt"/>
              </a:rPr>
              <a:t>aan</a:t>
            </a:r>
            <a:r>
              <a:rPr lang="en-US" sz="4000" i="1" dirty="0">
                <a:solidFill>
                  <a:schemeClr val="bg1"/>
                </a:solidFill>
                <a:latin typeface="+mj-lt"/>
              </a:rPr>
              <a:t> </a:t>
            </a:r>
            <a:r>
              <a:rPr lang="en-US" sz="4000" i="1" dirty="0" err="1">
                <a:solidFill>
                  <a:schemeClr val="bg1"/>
                </a:solidFill>
                <a:latin typeface="+mj-lt"/>
              </a:rPr>
              <a:t>mensen</a:t>
            </a:r>
            <a:r>
              <a:rPr lang="en-US" sz="4000" i="1" dirty="0">
                <a:solidFill>
                  <a:schemeClr val="bg1"/>
                </a:solidFill>
                <a:latin typeface="+mj-lt"/>
              </a:rPr>
              <a:t>, in </a:t>
            </a:r>
            <a:r>
              <a:rPr lang="en-US" sz="4000" i="1" dirty="0" err="1">
                <a:solidFill>
                  <a:schemeClr val="bg1"/>
                </a:solidFill>
                <a:latin typeface="+mj-lt"/>
              </a:rPr>
              <a:t>plaats</a:t>
            </a:r>
            <a:r>
              <a:rPr lang="en-US" sz="4000" i="1" dirty="0">
                <a:solidFill>
                  <a:schemeClr val="bg1"/>
                </a:solidFill>
                <a:latin typeface="+mj-lt"/>
              </a:rPr>
              <a:t> van te </a:t>
            </a:r>
            <a:r>
              <a:rPr lang="en-US" sz="4000" i="1" dirty="0" err="1">
                <a:solidFill>
                  <a:schemeClr val="bg1"/>
                </a:solidFill>
                <a:latin typeface="+mj-lt"/>
              </a:rPr>
              <a:t>focussen</a:t>
            </a:r>
            <a:r>
              <a:rPr lang="en-US" sz="4000" i="1" dirty="0">
                <a:solidFill>
                  <a:schemeClr val="bg1"/>
                </a:solidFill>
                <a:latin typeface="+mj-lt"/>
              </a:rPr>
              <a:t> op wat </a:t>
            </a:r>
            <a:r>
              <a:rPr lang="en-US" sz="4000" i="1" dirty="0" err="1">
                <a:solidFill>
                  <a:schemeClr val="bg1"/>
                </a:solidFill>
                <a:latin typeface="+mj-lt"/>
              </a:rPr>
              <a:t>er</a:t>
            </a:r>
            <a:r>
              <a:rPr lang="en-US" sz="4000" i="1" dirty="0">
                <a:solidFill>
                  <a:schemeClr val="bg1"/>
                </a:solidFill>
                <a:latin typeface="+mj-lt"/>
              </a:rPr>
              <a:t> </a:t>
            </a:r>
            <a:r>
              <a:rPr lang="en-US" sz="4000" b="1" i="1" dirty="0" err="1">
                <a:solidFill>
                  <a:schemeClr val="bg1"/>
                </a:solidFill>
                <a:latin typeface="+mj-lt"/>
              </a:rPr>
              <a:t>mis</a:t>
            </a:r>
            <a:r>
              <a:rPr lang="en-US" sz="4000" i="1" dirty="0">
                <a:solidFill>
                  <a:schemeClr val="bg1"/>
                </a:solidFill>
                <a:latin typeface="+mj-lt"/>
              </a:rPr>
              <a:t> is met hen?”</a:t>
            </a:r>
          </a:p>
        </p:txBody>
      </p:sp>
      <p:pic>
        <p:nvPicPr>
          <p:cNvPr id="2" name="Afbeelding 1"/>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3" name="Tekstvak 2"/>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25</a:t>
            </a:r>
          </a:p>
        </p:txBody>
      </p:sp>
      <p:cxnSp>
        <p:nvCxnSpPr>
          <p:cNvPr id="5" name="Rechte verbindingslijn 4"/>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750570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0553" y="857251"/>
            <a:ext cx="9157447" cy="5149137"/>
          </a:xfrm>
          <a:prstGeom prst="rect">
            <a:avLst/>
          </a:prstGeom>
        </p:spPr>
      </p:pic>
      <p:sp>
        <p:nvSpPr>
          <p:cNvPr id="7" name="Rectangle 6"/>
          <p:cNvSpPr/>
          <p:nvPr/>
        </p:nvSpPr>
        <p:spPr>
          <a:xfrm rot="5400000">
            <a:off x="3339673" y="-965144"/>
            <a:ext cx="5136774" cy="8795014"/>
          </a:xfrm>
          <a:prstGeom prst="rect">
            <a:avLst/>
          </a:prstGeom>
          <a:gradFill>
            <a:gsLst>
              <a:gs pos="0">
                <a:schemeClr val="tx1">
                  <a:lumMod val="85000"/>
                  <a:lumOff val="15000"/>
                  <a:alpha val="0"/>
                </a:schemeClr>
              </a:gs>
              <a:gs pos="69000">
                <a:schemeClr val="tx1">
                  <a:lumMod val="85000"/>
                  <a:lumOff val="15000"/>
                  <a:alpha val="31000"/>
                </a:schemeClr>
              </a:gs>
              <a:gs pos="99000">
                <a:schemeClr val="tx1">
                  <a:lumMod val="85000"/>
                  <a:lumOff val="15000"/>
                  <a:alpha val="47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8" name="Rectangle 7"/>
          <p:cNvSpPr/>
          <p:nvPr/>
        </p:nvSpPr>
        <p:spPr>
          <a:xfrm>
            <a:off x="2048211" y="5681450"/>
            <a:ext cx="2133918" cy="200055"/>
          </a:xfrm>
          <a:prstGeom prst="rect">
            <a:avLst/>
          </a:prstGeom>
        </p:spPr>
        <p:txBody>
          <a:bodyPr wrap="none">
            <a:spAutoFit/>
          </a:bodyPr>
          <a:lstStyle/>
          <a:p>
            <a:pPr algn="ctr" eaLnBrk="0" fontAlgn="base" hangingPunct="0">
              <a:spcBef>
                <a:spcPct val="0"/>
              </a:spcBef>
              <a:spcAft>
                <a:spcPct val="0"/>
              </a:spcAft>
            </a:pPr>
            <a:r>
              <a:rPr lang="en-GB" sz="700" dirty="0">
                <a:solidFill>
                  <a:srgbClr val="B5B6B3"/>
                </a:solidFill>
                <a:latin typeface="Arial" charset="0"/>
              </a:rPr>
              <a:t>Copyright © 2017 Gallup, Inc. All rights reserved.</a:t>
            </a:r>
          </a:p>
        </p:txBody>
      </p:sp>
      <p:sp>
        <p:nvSpPr>
          <p:cNvPr id="14" name="Rectangle 13"/>
          <p:cNvSpPr/>
          <p:nvPr/>
        </p:nvSpPr>
        <p:spPr>
          <a:xfrm rot="16200000">
            <a:off x="4962658" y="-307127"/>
            <a:ext cx="704588" cy="7581895"/>
          </a:xfrm>
          <a:prstGeom prst="rect">
            <a:avLst/>
          </a:prstGeom>
          <a:gradFill flip="none" rotWithShape="1">
            <a:gsLst>
              <a:gs pos="0">
                <a:schemeClr val="tx1">
                  <a:lumMod val="85000"/>
                  <a:lumOff val="15000"/>
                  <a:alpha val="68000"/>
                </a:schemeClr>
              </a:gs>
              <a:gs pos="100000">
                <a:schemeClr val="tx1">
                  <a:lumMod val="75000"/>
                  <a:lumOff val="25000"/>
                  <a:alpha val="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dirty="0">
              <a:solidFill>
                <a:srgbClr val="FFFFFF"/>
              </a:solidFill>
            </a:endParaRPr>
          </a:p>
        </p:txBody>
      </p:sp>
      <p:sp>
        <p:nvSpPr>
          <p:cNvPr id="9" name="Title 2"/>
          <p:cNvSpPr txBox="1">
            <a:spLocks/>
          </p:cNvSpPr>
          <p:nvPr/>
        </p:nvSpPr>
        <p:spPr>
          <a:xfrm>
            <a:off x="1872992" y="2905366"/>
            <a:ext cx="8446020" cy="752234"/>
          </a:xfrm>
          <a:prstGeom prst="rect">
            <a:avLst/>
          </a:prstGeom>
        </p:spPr>
        <p:txBody>
          <a:bodyPr vert="horz" lIns="0" tIns="45720" rIns="0" bIns="0" rtlCol="0" anchor="b" anchorCtr="0">
            <a:noAutofit/>
          </a:bodyPr>
          <a:lstStyle>
            <a:lvl1pPr algn="l" rtl="0" eaLnBrk="1" fontAlgn="base" hangingPunct="1">
              <a:lnSpc>
                <a:spcPct val="100000"/>
              </a:lnSpc>
              <a:spcBef>
                <a:spcPct val="0"/>
              </a:spcBef>
              <a:spcAft>
                <a:spcPct val="0"/>
              </a:spcAft>
              <a:buFont typeface="Arial" charset="0"/>
              <a:defRPr lang="en-AU" sz="2800" b="0" kern="1200" spc="0" baseline="0">
                <a:solidFill>
                  <a:srgbClr val="000000"/>
                </a:solidFill>
                <a:latin typeface="+mj-lt"/>
                <a:ea typeface="Arial" pitchFamily="-105" charset="-52"/>
                <a:cs typeface="Arial" pitchFamily="34" charset="0"/>
              </a:defRPr>
            </a:lvl1pPr>
            <a:lvl2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2pPr>
            <a:lvl3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3pPr>
            <a:lvl4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4pPr>
            <a:lvl5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5pPr>
            <a:lvl6pPr marL="343037"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6pPr>
            <a:lvl7pPr marL="686074"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7pPr>
            <a:lvl8pPr marL="1029111"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8pPr>
            <a:lvl9pPr marL="1372149"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9pPr>
          </a:lstStyle>
          <a:p>
            <a:r>
              <a:rPr lang="en-GB" dirty="0" err="1">
                <a:solidFill>
                  <a:srgbClr val="FFFFFF"/>
                </a:solidFill>
              </a:rPr>
              <a:t>Sta</a:t>
            </a:r>
            <a:r>
              <a:rPr lang="en-GB" dirty="0">
                <a:solidFill>
                  <a:srgbClr val="FFFFFF"/>
                </a:solidFill>
              </a:rPr>
              <a:t> op </a:t>
            </a:r>
            <a:r>
              <a:rPr lang="en-GB" dirty="0" err="1">
                <a:solidFill>
                  <a:srgbClr val="FFFFFF"/>
                </a:solidFill>
              </a:rPr>
              <a:t>als</a:t>
            </a:r>
            <a:r>
              <a:rPr lang="en-GB" dirty="0">
                <a:solidFill>
                  <a:srgbClr val="FFFFFF"/>
                </a:solidFill>
              </a:rPr>
              <a:t> je (</a:t>
            </a:r>
            <a:r>
              <a:rPr lang="en-GB" dirty="0" err="1">
                <a:solidFill>
                  <a:srgbClr val="FFFFFF"/>
                </a:solidFill>
              </a:rPr>
              <a:t>bijna</a:t>
            </a:r>
            <a:r>
              <a:rPr lang="en-GB" dirty="0">
                <a:solidFill>
                  <a:srgbClr val="FFFFFF"/>
                </a:solidFill>
              </a:rPr>
              <a:t>) </a:t>
            </a:r>
            <a:r>
              <a:rPr lang="en-GB" dirty="0" err="1">
                <a:solidFill>
                  <a:srgbClr val="FFFFFF"/>
                </a:solidFill>
              </a:rPr>
              <a:t>altijd</a:t>
            </a:r>
            <a:r>
              <a:rPr lang="en-GB" dirty="0">
                <a:solidFill>
                  <a:srgbClr val="FFFFFF"/>
                </a:solidFill>
              </a:rPr>
              <a:t>…</a:t>
            </a:r>
          </a:p>
        </p:txBody>
      </p:sp>
      <p:sp>
        <p:nvSpPr>
          <p:cNvPr id="11" name="Rectangle 10"/>
          <p:cNvSpPr/>
          <p:nvPr/>
        </p:nvSpPr>
        <p:spPr>
          <a:xfrm>
            <a:off x="1524003" y="3824368"/>
            <a:ext cx="8185530" cy="144192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10" name="Text Placeholder 1"/>
          <p:cNvSpPr txBox="1">
            <a:spLocks/>
          </p:cNvSpPr>
          <p:nvPr/>
        </p:nvSpPr>
        <p:spPr>
          <a:xfrm>
            <a:off x="1868044" y="3928011"/>
            <a:ext cx="7838169" cy="376295"/>
          </a:xfrm>
          <a:prstGeom prst="rect">
            <a:avLst/>
          </a:prstGeom>
        </p:spPr>
        <p:txBody>
          <a:bodyPr vert="horz" lIns="0" tIns="45720" rIns="0" bIns="0" rtlCol="0">
            <a:noAutofit/>
          </a:bodyPr>
          <a:lstStyle>
            <a:lvl1pPr marL="0" indent="0" algn="l" rtl="0" eaLnBrk="1" fontAlgn="base" hangingPunct="1">
              <a:spcBef>
                <a:spcPts val="900"/>
              </a:spcBef>
              <a:spcAft>
                <a:spcPct val="0"/>
              </a:spcAft>
              <a:buClr>
                <a:schemeClr val="accent2"/>
              </a:buClr>
              <a:buSzPct val="80000"/>
              <a:buFont typeface="Arial" pitchFamily="34" charset="0"/>
              <a:buNone/>
              <a:defRPr sz="1801" b="1" kern="1200">
                <a:solidFill>
                  <a:schemeClr val="accent2"/>
                </a:solidFill>
                <a:latin typeface="+mn-lt"/>
                <a:ea typeface="Arial" pitchFamily="-105" charset="-52"/>
                <a:cs typeface="Arial" pitchFamily="34" charset="0"/>
              </a:defRPr>
            </a:lvl1pPr>
            <a:lvl2pPr marL="0" indent="-172869" algn="l" rtl="0" eaLnBrk="1" fontAlgn="base" hangingPunct="1">
              <a:spcBef>
                <a:spcPts val="468"/>
              </a:spcBef>
              <a:spcAft>
                <a:spcPct val="0"/>
              </a:spcAft>
              <a:buClr>
                <a:schemeClr val="accent3"/>
              </a:buClr>
              <a:buSzPct val="80000"/>
              <a:buFont typeface="Arial" pitchFamily="34" charset="0"/>
              <a:buChar char="•"/>
              <a:defRPr sz="1801" kern="1200">
                <a:solidFill>
                  <a:schemeClr val="tx1"/>
                </a:solidFill>
                <a:latin typeface="+mn-lt"/>
                <a:ea typeface="Arial" pitchFamily="-105" charset="-52"/>
                <a:cs typeface="Arial" pitchFamily="34" charset="0"/>
              </a:defRPr>
            </a:lvl2pPr>
            <a:lvl3pPr marL="343037" indent="-172869" algn="l" rtl="0" eaLnBrk="1" fontAlgn="base" hangingPunct="1">
              <a:spcBef>
                <a:spcPts val="432"/>
              </a:spcBef>
              <a:spcAft>
                <a:spcPct val="0"/>
              </a:spcAft>
              <a:buClr>
                <a:schemeClr val="accent2"/>
              </a:buClr>
              <a:buSzPct val="80000"/>
              <a:buFont typeface="Arial" pitchFamily="34" charset="0"/>
              <a:buChar char="–"/>
              <a:defRPr sz="1501" kern="1200">
                <a:solidFill>
                  <a:schemeClr val="tx1"/>
                </a:solidFill>
                <a:latin typeface="+mn-lt"/>
                <a:ea typeface="Arial" pitchFamily="-105" charset="-52"/>
                <a:cs typeface="Arial" pitchFamily="34" charset="0"/>
              </a:defRPr>
            </a:lvl3pPr>
            <a:lvl4pPr marL="515906" indent="-170168" algn="l" rtl="0" eaLnBrk="1" fontAlgn="base" hangingPunct="1">
              <a:spcBef>
                <a:spcPts val="396"/>
              </a:spcBef>
              <a:spcAft>
                <a:spcPct val="0"/>
              </a:spcAft>
              <a:buSzPct val="80000"/>
              <a:buFont typeface="Arial" pitchFamily="34" charset="0"/>
              <a:buChar char="•"/>
              <a:defRPr sz="1351" kern="1200">
                <a:solidFill>
                  <a:schemeClr val="accent2"/>
                </a:solidFill>
                <a:latin typeface="+mn-lt"/>
                <a:ea typeface="Arial" pitchFamily="-105" charset="-52"/>
                <a:cs typeface="Arial" pitchFamily="34" charset="0"/>
              </a:defRPr>
            </a:lvl4pPr>
            <a:lvl5pPr marL="686074" indent="-172869" algn="l" rtl="0" eaLnBrk="1" fontAlgn="base" hangingPunct="1">
              <a:spcBef>
                <a:spcPts val="360"/>
              </a:spcBef>
              <a:spcAft>
                <a:spcPct val="0"/>
              </a:spcAft>
              <a:buClr>
                <a:schemeClr val="accent1"/>
              </a:buClr>
              <a:buSzPct val="80000"/>
              <a:buFont typeface="Arial" pitchFamily="34" charset="0"/>
              <a:buChar char="–"/>
              <a:defRPr sz="1200" kern="1200">
                <a:solidFill>
                  <a:schemeClr val="tx1"/>
                </a:solidFill>
                <a:latin typeface="+mn-lt"/>
                <a:ea typeface="Arial" pitchFamily="-105" charset="-52"/>
                <a:cs typeface="Arial" pitchFamily="34" charset="0"/>
              </a:defRPr>
            </a:lvl5pPr>
            <a:lvl6pPr marL="1886704"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29742"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2779"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5816"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9pPr>
          </a:lstStyle>
          <a:p>
            <a:pPr>
              <a:spcAft>
                <a:spcPts val="600"/>
              </a:spcAft>
              <a:buClr>
                <a:srgbClr val="565A5C"/>
              </a:buClr>
            </a:pPr>
            <a:r>
              <a:rPr lang="en-US" sz="2400" dirty="0" err="1">
                <a:solidFill>
                  <a:srgbClr val="565A5C"/>
                </a:solidFill>
              </a:rPr>
              <a:t>Een</a:t>
            </a:r>
            <a:r>
              <a:rPr lang="en-US" sz="2400" dirty="0">
                <a:solidFill>
                  <a:srgbClr val="565A5C"/>
                </a:solidFill>
              </a:rPr>
              <a:t> </a:t>
            </a:r>
            <a:r>
              <a:rPr lang="en-US" sz="2400" dirty="0" err="1">
                <a:solidFill>
                  <a:srgbClr val="565A5C"/>
                </a:solidFill>
              </a:rPr>
              <a:t>praatje</a:t>
            </a:r>
            <a:r>
              <a:rPr lang="en-US" sz="2400" dirty="0">
                <a:solidFill>
                  <a:srgbClr val="565A5C"/>
                </a:solidFill>
              </a:rPr>
              <a:t> </a:t>
            </a:r>
            <a:r>
              <a:rPr lang="en-US" sz="2400" dirty="0" err="1">
                <a:solidFill>
                  <a:srgbClr val="565A5C"/>
                </a:solidFill>
              </a:rPr>
              <a:t>aanknoopt</a:t>
            </a:r>
            <a:r>
              <a:rPr lang="en-US" sz="2400" dirty="0">
                <a:solidFill>
                  <a:srgbClr val="565A5C"/>
                </a:solidFill>
              </a:rPr>
              <a:t> met de </a:t>
            </a:r>
            <a:r>
              <a:rPr lang="en-US" sz="2400" dirty="0" err="1">
                <a:solidFill>
                  <a:srgbClr val="565A5C"/>
                </a:solidFill>
              </a:rPr>
              <a:t>mensen</a:t>
            </a:r>
            <a:r>
              <a:rPr lang="en-US" sz="2400" dirty="0">
                <a:solidFill>
                  <a:srgbClr val="565A5C"/>
                </a:solidFill>
              </a:rPr>
              <a:t> met </a:t>
            </a:r>
            <a:r>
              <a:rPr lang="en-US" sz="2400" dirty="0" err="1">
                <a:solidFill>
                  <a:srgbClr val="565A5C"/>
                </a:solidFill>
              </a:rPr>
              <a:t>wie</a:t>
            </a:r>
            <a:r>
              <a:rPr lang="en-US" sz="2400" dirty="0">
                <a:solidFill>
                  <a:srgbClr val="565A5C"/>
                </a:solidFill>
              </a:rPr>
              <a:t> je in de lift </a:t>
            </a:r>
            <a:r>
              <a:rPr lang="en-US" sz="2400" dirty="0" err="1">
                <a:solidFill>
                  <a:srgbClr val="565A5C"/>
                </a:solidFill>
              </a:rPr>
              <a:t>staat</a:t>
            </a:r>
            <a:r>
              <a:rPr lang="en-US" sz="2400" dirty="0">
                <a:solidFill>
                  <a:srgbClr val="565A5C"/>
                </a:solidFill>
              </a:rPr>
              <a:t>, het </a:t>
            </a:r>
            <a:r>
              <a:rPr lang="en-US" sz="2400" dirty="0" err="1">
                <a:solidFill>
                  <a:srgbClr val="565A5C"/>
                </a:solidFill>
              </a:rPr>
              <a:t>vliegtuig</a:t>
            </a:r>
            <a:r>
              <a:rPr lang="en-US" sz="2400" dirty="0">
                <a:solidFill>
                  <a:srgbClr val="565A5C"/>
                </a:solidFill>
              </a:rPr>
              <a:t> zit, in de </a:t>
            </a:r>
            <a:r>
              <a:rPr lang="en-US" sz="2400" dirty="0" err="1">
                <a:solidFill>
                  <a:srgbClr val="565A5C"/>
                </a:solidFill>
              </a:rPr>
              <a:t>rij</a:t>
            </a:r>
            <a:r>
              <a:rPr lang="en-US" sz="2400" dirty="0">
                <a:solidFill>
                  <a:srgbClr val="565A5C"/>
                </a:solidFill>
              </a:rPr>
              <a:t> </a:t>
            </a:r>
            <a:r>
              <a:rPr lang="en-US" sz="2400" dirty="0" err="1">
                <a:solidFill>
                  <a:srgbClr val="565A5C"/>
                </a:solidFill>
              </a:rPr>
              <a:t>bij</a:t>
            </a:r>
            <a:r>
              <a:rPr lang="en-US" sz="2400" dirty="0">
                <a:solidFill>
                  <a:srgbClr val="565A5C"/>
                </a:solidFill>
              </a:rPr>
              <a:t> de </a:t>
            </a:r>
            <a:r>
              <a:rPr lang="en-US" sz="2400" dirty="0" err="1">
                <a:solidFill>
                  <a:srgbClr val="565A5C"/>
                </a:solidFill>
              </a:rPr>
              <a:t>supermarkt</a:t>
            </a:r>
            <a:r>
              <a:rPr lang="en-US" sz="2400" dirty="0">
                <a:solidFill>
                  <a:srgbClr val="565A5C"/>
                </a:solidFill>
              </a:rPr>
              <a:t> </a:t>
            </a:r>
            <a:r>
              <a:rPr lang="en-US" sz="2400" dirty="0" err="1">
                <a:solidFill>
                  <a:srgbClr val="565A5C"/>
                </a:solidFill>
              </a:rPr>
              <a:t>staat</a:t>
            </a:r>
            <a:r>
              <a:rPr lang="en-US" sz="2400" dirty="0">
                <a:solidFill>
                  <a:srgbClr val="565A5C"/>
                </a:solidFill>
              </a:rPr>
              <a:t>, of </a:t>
            </a:r>
            <a:r>
              <a:rPr lang="en-US" sz="2400" dirty="0" err="1">
                <a:solidFill>
                  <a:srgbClr val="565A5C"/>
                </a:solidFill>
              </a:rPr>
              <a:t>waar</a:t>
            </a:r>
            <a:r>
              <a:rPr lang="en-US" sz="2400" dirty="0">
                <a:solidFill>
                  <a:srgbClr val="565A5C"/>
                </a:solidFill>
              </a:rPr>
              <a:t> </a:t>
            </a:r>
            <a:r>
              <a:rPr lang="en-US" sz="2400" dirty="0" err="1">
                <a:solidFill>
                  <a:srgbClr val="565A5C"/>
                </a:solidFill>
              </a:rPr>
              <a:t>dan</a:t>
            </a:r>
            <a:r>
              <a:rPr lang="en-US" sz="2400" dirty="0">
                <a:solidFill>
                  <a:srgbClr val="565A5C"/>
                </a:solidFill>
              </a:rPr>
              <a:t> </a:t>
            </a:r>
            <a:r>
              <a:rPr lang="en-US" sz="2400" dirty="0" err="1">
                <a:solidFill>
                  <a:srgbClr val="565A5C"/>
                </a:solidFill>
              </a:rPr>
              <a:t>ook</a:t>
            </a:r>
            <a:r>
              <a:rPr lang="en-US" sz="2400" dirty="0">
                <a:solidFill>
                  <a:srgbClr val="565A5C"/>
                </a:solidFill>
              </a:rPr>
              <a:t> </a:t>
            </a:r>
          </a:p>
        </p:txBody>
      </p:sp>
      <p:sp>
        <p:nvSpPr>
          <p:cNvPr id="15" name="Slide Number Placeholder 1"/>
          <p:cNvSpPr txBox="1">
            <a:spLocks/>
          </p:cNvSpPr>
          <p:nvPr/>
        </p:nvSpPr>
        <p:spPr>
          <a:xfrm>
            <a:off x="1696593" y="5748512"/>
            <a:ext cx="342900" cy="252239"/>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B0EA99A-0DED-4CC8-BE69-49D7B432A5C3}" type="slidenum">
              <a:rPr lang="en-US" sz="600">
                <a:solidFill>
                  <a:srgbClr val="8E908F"/>
                </a:solidFill>
              </a:rPr>
              <a:pPr>
                <a:defRPr/>
              </a:pPr>
              <a:t>26</a:t>
            </a:fld>
            <a:endParaRPr lang="en-GB" sz="600" dirty="0">
              <a:solidFill>
                <a:srgbClr val="8E908F"/>
              </a:solidFill>
            </a:endParaRPr>
          </a:p>
        </p:txBody>
      </p:sp>
      <p:pic>
        <p:nvPicPr>
          <p:cNvPr id="16" name="Picture 3" descr="Gallup_CORP_PW_g_RGB"/>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9168606" y="5507633"/>
            <a:ext cx="1398588" cy="5476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kstvak 2"/>
          <p:cNvSpPr txBox="1"/>
          <p:nvPr/>
        </p:nvSpPr>
        <p:spPr>
          <a:xfrm>
            <a:off x="1868043" y="340756"/>
            <a:ext cx="4693186" cy="523220"/>
          </a:xfrm>
          <a:prstGeom prst="rect">
            <a:avLst/>
          </a:prstGeom>
          <a:noFill/>
        </p:spPr>
        <p:txBody>
          <a:bodyPr wrap="square" rtlCol="0">
            <a:spAutoFit/>
          </a:bodyPr>
          <a:lstStyle/>
          <a:p>
            <a:pPr fontAlgn="base">
              <a:spcBef>
                <a:spcPct val="0"/>
              </a:spcBef>
              <a:spcAft>
                <a:spcPct val="0"/>
              </a:spcAft>
            </a:pPr>
            <a:r>
              <a:rPr lang="nl-NL" sz="2800" b="1" dirty="0">
                <a:solidFill>
                  <a:srgbClr val="FFFFFF"/>
                </a:solidFill>
              </a:rPr>
              <a:t>STAND UP</a:t>
            </a:r>
          </a:p>
        </p:txBody>
      </p:sp>
      <p:pic>
        <p:nvPicPr>
          <p:cNvPr id="2" name="Afbeelding 1"/>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4" name="Tekstvak 3"/>
          <p:cNvSpPr txBox="1"/>
          <p:nvPr>
            <p:custDataLst>
              <p:tags r:id="rId2"/>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26</a:t>
            </a:r>
          </a:p>
        </p:txBody>
      </p:sp>
      <p:cxnSp>
        <p:nvCxnSpPr>
          <p:cNvPr id="5" name="Rechte verbindingslijn 4"/>
          <p:cNvCxnSpPr/>
          <p:nvPr>
            <p:custDataLst>
              <p:tags r:id="rId3"/>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custDataLst>
              <p:tags r:id="rId4"/>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extLst>
      <p:ext uri="{BB962C8B-B14F-4D97-AF65-F5344CB8AC3E}">
        <p14:creationId xmlns:p14="http://schemas.microsoft.com/office/powerpoint/2010/main" val="3267864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0553" y="859536"/>
            <a:ext cx="9157447" cy="5138928"/>
          </a:xfrm>
          <a:prstGeom prst="rect">
            <a:avLst/>
          </a:prstGeom>
        </p:spPr>
      </p:pic>
      <p:sp>
        <p:nvSpPr>
          <p:cNvPr id="7" name="Rectangle 6"/>
          <p:cNvSpPr/>
          <p:nvPr/>
        </p:nvSpPr>
        <p:spPr>
          <a:xfrm rot="5400000">
            <a:off x="3336310" y="-968507"/>
            <a:ext cx="5143500" cy="8795014"/>
          </a:xfrm>
          <a:prstGeom prst="rect">
            <a:avLst/>
          </a:prstGeom>
          <a:gradFill>
            <a:gsLst>
              <a:gs pos="0">
                <a:schemeClr val="tx1">
                  <a:lumMod val="85000"/>
                  <a:lumOff val="15000"/>
                  <a:alpha val="0"/>
                </a:schemeClr>
              </a:gs>
              <a:gs pos="69000">
                <a:schemeClr val="tx1">
                  <a:lumMod val="85000"/>
                  <a:lumOff val="15000"/>
                  <a:alpha val="31000"/>
                </a:schemeClr>
              </a:gs>
              <a:gs pos="99000">
                <a:schemeClr val="tx1">
                  <a:lumMod val="85000"/>
                  <a:lumOff val="15000"/>
                  <a:alpha val="47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3" name="Rectangle 12"/>
          <p:cNvSpPr/>
          <p:nvPr/>
        </p:nvSpPr>
        <p:spPr>
          <a:xfrm rot="16200000">
            <a:off x="4922155" y="-260612"/>
            <a:ext cx="785598" cy="7581895"/>
          </a:xfrm>
          <a:prstGeom prst="rect">
            <a:avLst/>
          </a:prstGeom>
          <a:gradFill flip="none" rotWithShape="1">
            <a:gsLst>
              <a:gs pos="0">
                <a:schemeClr val="tx1">
                  <a:lumMod val="85000"/>
                  <a:lumOff val="15000"/>
                  <a:alpha val="68000"/>
                </a:schemeClr>
              </a:gs>
              <a:gs pos="100000">
                <a:schemeClr val="tx1">
                  <a:lumMod val="75000"/>
                  <a:lumOff val="25000"/>
                  <a:alpha val="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dirty="0">
              <a:solidFill>
                <a:srgbClr val="FFFFFF"/>
              </a:solidFill>
            </a:endParaRPr>
          </a:p>
        </p:txBody>
      </p:sp>
      <p:sp>
        <p:nvSpPr>
          <p:cNvPr id="8" name="Rectangle 7"/>
          <p:cNvSpPr/>
          <p:nvPr/>
        </p:nvSpPr>
        <p:spPr>
          <a:xfrm>
            <a:off x="2048211" y="5681450"/>
            <a:ext cx="2133918" cy="200055"/>
          </a:xfrm>
          <a:prstGeom prst="rect">
            <a:avLst/>
          </a:prstGeom>
        </p:spPr>
        <p:txBody>
          <a:bodyPr wrap="none">
            <a:spAutoFit/>
          </a:bodyPr>
          <a:lstStyle/>
          <a:p>
            <a:pPr algn="ctr" eaLnBrk="0" fontAlgn="base" hangingPunct="0">
              <a:spcBef>
                <a:spcPct val="0"/>
              </a:spcBef>
              <a:spcAft>
                <a:spcPct val="0"/>
              </a:spcAft>
            </a:pPr>
            <a:r>
              <a:rPr lang="en-GB" sz="700" dirty="0">
                <a:solidFill>
                  <a:srgbClr val="B5B6B3"/>
                </a:solidFill>
                <a:latin typeface="Arial" charset="0"/>
              </a:rPr>
              <a:t>Copyright © 2017 Gallup, Inc. All rights reserved.</a:t>
            </a:r>
          </a:p>
        </p:txBody>
      </p:sp>
      <p:sp>
        <p:nvSpPr>
          <p:cNvPr id="11" name="Rectangle 10"/>
          <p:cNvSpPr/>
          <p:nvPr/>
        </p:nvSpPr>
        <p:spPr>
          <a:xfrm>
            <a:off x="1497108" y="3843269"/>
            <a:ext cx="7927881" cy="10225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10" name="Text Placeholder 1"/>
          <p:cNvSpPr txBox="1">
            <a:spLocks/>
          </p:cNvSpPr>
          <p:nvPr/>
        </p:nvSpPr>
        <p:spPr>
          <a:xfrm>
            <a:off x="1859749" y="3923137"/>
            <a:ext cx="7441677" cy="376295"/>
          </a:xfrm>
          <a:prstGeom prst="rect">
            <a:avLst/>
          </a:prstGeom>
        </p:spPr>
        <p:txBody>
          <a:bodyPr vert="horz" lIns="0" tIns="45720" rIns="0" bIns="0" rtlCol="0">
            <a:noAutofit/>
          </a:bodyPr>
          <a:lstStyle>
            <a:lvl1pPr marL="0" indent="0" algn="l" rtl="0" eaLnBrk="1" fontAlgn="base" hangingPunct="1">
              <a:spcBef>
                <a:spcPts val="900"/>
              </a:spcBef>
              <a:spcAft>
                <a:spcPct val="0"/>
              </a:spcAft>
              <a:buClr>
                <a:schemeClr val="accent2"/>
              </a:buClr>
              <a:buSzPct val="80000"/>
              <a:buFont typeface="Arial" pitchFamily="34" charset="0"/>
              <a:buNone/>
              <a:defRPr sz="1801" b="1" kern="1200">
                <a:solidFill>
                  <a:schemeClr val="accent2"/>
                </a:solidFill>
                <a:latin typeface="+mn-lt"/>
                <a:ea typeface="Arial" pitchFamily="-105" charset="-52"/>
                <a:cs typeface="Arial" pitchFamily="34" charset="0"/>
              </a:defRPr>
            </a:lvl1pPr>
            <a:lvl2pPr marL="0" indent="-172869" algn="l" rtl="0" eaLnBrk="1" fontAlgn="base" hangingPunct="1">
              <a:spcBef>
                <a:spcPts val="468"/>
              </a:spcBef>
              <a:spcAft>
                <a:spcPct val="0"/>
              </a:spcAft>
              <a:buClr>
                <a:schemeClr val="accent3"/>
              </a:buClr>
              <a:buSzPct val="80000"/>
              <a:buFont typeface="Arial" pitchFamily="34" charset="0"/>
              <a:buChar char="•"/>
              <a:defRPr sz="1801" kern="1200">
                <a:solidFill>
                  <a:schemeClr val="tx1"/>
                </a:solidFill>
                <a:latin typeface="+mn-lt"/>
                <a:ea typeface="Arial" pitchFamily="-105" charset="-52"/>
                <a:cs typeface="Arial" pitchFamily="34" charset="0"/>
              </a:defRPr>
            </a:lvl2pPr>
            <a:lvl3pPr marL="343037" indent="-172869" algn="l" rtl="0" eaLnBrk="1" fontAlgn="base" hangingPunct="1">
              <a:spcBef>
                <a:spcPts val="432"/>
              </a:spcBef>
              <a:spcAft>
                <a:spcPct val="0"/>
              </a:spcAft>
              <a:buClr>
                <a:schemeClr val="accent2"/>
              </a:buClr>
              <a:buSzPct val="80000"/>
              <a:buFont typeface="Arial" pitchFamily="34" charset="0"/>
              <a:buChar char="–"/>
              <a:defRPr sz="1501" kern="1200">
                <a:solidFill>
                  <a:schemeClr val="tx1"/>
                </a:solidFill>
                <a:latin typeface="+mn-lt"/>
                <a:ea typeface="Arial" pitchFamily="-105" charset="-52"/>
                <a:cs typeface="Arial" pitchFamily="34" charset="0"/>
              </a:defRPr>
            </a:lvl3pPr>
            <a:lvl4pPr marL="515906" indent="-170168" algn="l" rtl="0" eaLnBrk="1" fontAlgn="base" hangingPunct="1">
              <a:spcBef>
                <a:spcPts val="396"/>
              </a:spcBef>
              <a:spcAft>
                <a:spcPct val="0"/>
              </a:spcAft>
              <a:buSzPct val="80000"/>
              <a:buFont typeface="Arial" pitchFamily="34" charset="0"/>
              <a:buChar char="•"/>
              <a:defRPr sz="1351" kern="1200">
                <a:solidFill>
                  <a:schemeClr val="accent2"/>
                </a:solidFill>
                <a:latin typeface="+mn-lt"/>
                <a:ea typeface="Arial" pitchFamily="-105" charset="-52"/>
                <a:cs typeface="Arial" pitchFamily="34" charset="0"/>
              </a:defRPr>
            </a:lvl4pPr>
            <a:lvl5pPr marL="686074" indent="-172869" algn="l" rtl="0" eaLnBrk="1" fontAlgn="base" hangingPunct="1">
              <a:spcBef>
                <a:spcPts val="360"/>
              </a:spcBef>
              <a:spcAft>
                <a:spcPct val="0"/>
              </a:spcAft>
              <a:buClr>
                <a:schemeClr val="accent1"/>
              </a:buClr>
              <a:buSzPct val="80000"/>
              <a:buFont typeface="Arial" pitchFamily="34" charset="0"/>
              <a:buChar char="–"/>
              <a:defRPr sz="1200" kern="1200">
                <a:solidFill>
                  <a:schemeClr val="tx1"/>
                </a:solidFill>
                <a:latin typeface="+mn-lt"/>
                <a:ea typeface="Arial" pitchFamily="-105" charset="-52"/>
                <a:cs typeface="Arial" pitchFamily="34" charset="0"/>
              </a:defRPr>
            </a:lvl5pPr>
            <a:lvl6pPr marL="1886704"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29742"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2779"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5816"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9pPr>
          </a:lstStyle>
          <a:p>
            <a:pPr>
              <a:spcAft>
                <a:spcPts val="600"/>
              </a:spcAft>
              <a:buClr>
                <a:srgbClr val="565A5C"/>
              </a:buClr>
            </a:pPr>
            <a:r>
              <a:rPr lang="en-US" sz="2400" dirty="0" err="1">
                <a:solidFill>
                  <a:srgbClr val="565A5C"/>
                </a:solidFill>
              </a:rPr>
              <a:t>Een</a:t>
            </a:r>
            <a:r>
              <a:rPr lang="en-US" sz="2400" dirty="0">
                <a:solidFill>
                  <a:srgbClr val="565A5C"/>
                </a:solidFill>
              </a:rPr>
              <a:t> </a:t>
            </a:r>
            <a:r>
              <a:rPr lang="en-US" sz="2400" dirty="0" err="1">
                <a:solidFill>
                  <a:srgbClr val="565A5C"/>
                </a:solidFill>
              </a:rPr>
              <a:t>kledingkast</a:t>
            </a:r>
            <a:r>
              <a:rPr lang="en-US" sz="2400" dirty="0">
                <a:solidFill>
                  <a:srgbClr val="565A5C"/>
                </a:solidFill>
              </a:rPr>
              <a:t> hebt die op </a:t>
            </a:r>
            <a:r>
              <a:rPr lang="en-US" sz="2400" dirty="0" err="1">
                <a:solidFill>
                  <a:srgbClr val="565A5C"/>
                </a:solidFill>
              </a:rPr>
              <a:t>kleur</a:t>
            </a:r>
            <a:r>
              <a:rPr lang="en-US" sz="2400" dirty="0">
                <a:solidFill>
                  <a:srgbClr val="565A5C"/>
                </a:solidFill>
              </a:rPr>
              <a:t> </a:t>
            </a:r>
            <a:r>
              <a:rPr lang="en-US" sz="2400" dirty="0" err="1">
                <a:solidFill>
                  <a:srgbClr val="565A5C"/>
                </a:solidFill>
              </a:rPr>
              <a:t>gesorteerd</a:t>
            </a:r>
            <a:r>
              <a:rPr lang="en-US" sz="2400" dirty="0">
                <a:solidFill>
                  <a:srgbClr val="565A5C"/>
                </a:solidFill>
              </a:rPr>
              <a:t> is of op </a:t>
            </a:r>
            <a:r>
              <a:rPr lang="en-US" sz="2400" dirty="0" err="1">
                <a:solidFill>
                  <a:srgbClr val="565A5C"/>
                </a:solidFill>
              </a:rPr>
              <a:t>een</a:t>
            </a:r>
            <a:r>
              <a:rPr lang="en-US" sz="2400" dirty="0">
                <a:solidFill>
                  <a:srgbClr val="565A5C"/>
                </a:solidFill>
              </a:rPr>
              <a:t> </a:t>
            </a:r>
            <a:r>
              <a:rPr lang="en-US" sz="2400" dirty="0" err="1">
                <a:solidFill>
                  <a:srgbClr val="565A5C"/>
                </a:solidFill>
              </a:rPr>
              <a:t>andere</a:t>
            </a:r>
            <a:r>
              <a:rPr lang="en-US" sz="2400" dirty="0">
                <a:solidFill>
                  <a:srgbClr val="565A5C"/>
                </a:solidFill>
              </a:rPr>
              <a:t> </a:t>
            </a:r>
            <a:r>
              <a:rPr lang="en-US" sz="2400" dirty="0" err="1">
                <a:solidFill>
                  <a:srgbClr val="565A5C"/>
                </a:solidFill>
              </a:rPr>
              <a:t>manier</a:t>
            </a:r>
            <a:r>
              <a:rPr lang="en-US" sz="2400" dirty="0">
                <a:solidFill>
                  <a:srgbClr val="565A5C"/>
                </a:solidFill>
              </a:rPr>
              <a:t> </a:t>
            </a:r>
            <a:r>
              <a:rPr lang="en-US" sz="2400" dirty="0" err="1">
                <a:solidFill>
                  <a:srgbClr val="565A5C"/>
                </a:solidFill>
              </a:rPr>
              <a:t>georganiseerd</a:t>
            </a:r>
            <a:r>
              <a:rPr lang="en-US" sz="2400" dirty="0">
                <a:solidFill>
                  <a:srgbClr val="565A5C"/>
                </a:solidFill>
              </a:rPr>
              <a:t>.</a:t>
            </a:r>
          </a:p>
        </p:txBody>
      </p:sp>
      <p:sp>
        <p:nvSpPr>
          <p:cNvPr id="14" name="Slide Number Placeholder 1"/>
          <p:cNvSpPr txBox="1">
            <a:spLocks/>
          </p:cNvSpPr>
          <p:nvPr/>
        </p:nvSpPr>
        <p:spPr>
          <a:xfrm>
            <a:off x="1696593" y="5748512"/>
            <a:ext cx="342900" cy="252239"/>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4EF380B-2440-45CA-843D-41E2DBD47229}" type="slidenum">
              <a:rPr lang="en-US" sz="600">
                <a:solidFill>
                  <a:srgbClr val="8E908F"/>
                </a:solidFill>
              </a:rPr>
              <a:pPr>
                <a:defRPr/>
              </a:pPr>
              <a:t>27</a:t>
            </a:fld>
            <a:endParaRPr lang="en-GB" sz="600" dirty="0">
              <a:solidFill>
                <a:srgbClr val="8E908F"/>
              </a:solidFill>
            </a:endParaRPr>
          </a:p>
        </p:txBody>
      </p:sp>
      <p:pic>
        <p:nvPicPr>
          <p:cNvPr id="15" name="Picture 3" descr="Gallup_CORP_PW_g_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8606" y="5507633"/>
            <a:ext cx="1398588" cy="5476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itle 2"/>
          <p:cNvSpPr txBox="1">
            <a:spLocks/>
          </p:cNvSpPr>
          <p:nvPr/>
        </p:nvSpPr>
        <p:spPr>
          <a:xfrm>
            <a:off x="1872992" y="2905366"/>
            <a:ext cx="8446020" cy="752234"/>
          </a:xfrm>
          <a:prstGeom prst="rect">
            <a:avLst/>
          </a:prstGeom>
        </p:spPr>
        <p:txBody>
          <a:bodyPr vert="horz" lIns="0" tIns="45720" rIns="0" bIns="0" rtlCol="0" anchor="b" anchorCtr="0">
            <a:noAutofit/>
          </a:bodyPr>
          <a:lstStyle>
            <a:lvl1pPr algn="l" rtl="0" eaLnBrk="1" fontAlgn="base" hangingPunct="1">
              <a:lnSpc>
                <a:spcPct val="100000"/>
              </a:lnSpc>
              <a:spcBef>
                <a:spcPct val="0"/>
              </a:spcBef>
              <a:spcAft>
                <a:spcPct val="0"/>
              </a:spcAft>
              <a:buFont typeface="Arial" charset="0"/>
              <a:defRPr lang="en-AU" sz="2800" b="0" kern="1200" spc="0" baseline="0">
                <a:solidFill>
                  <a:srgbClr val="000000"/>
                </a:solidFill>
                <a:latin typeface="+mj-lt"/>
                <a:ea typeface="Arial" pitchFamily="-105" charset="-52"/>
                <a:cs typeface="Arial" pitchFamily="34" charset="0"/>
              </a:defRPr>
            </a:lvl1pPr>
            <a:lvl2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2pPr>
            <a:lvl3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3pPr>
            <a:lvl4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4pPr>
            <a:lvl5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5pPr>
            <a:lvl6pPr marL="343037"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6pPr>
            <a:lvl7pPr marL="686074"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7pPr>
            <a:lvl8pPr marL="1029111"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8pPr>
            <a:lvl9pPr marL="1372149"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9pPr>
          </a:lstStyle>
          <a:p>
            <a:r>
              <a:rPr lang="en-GB" dirty="0" err="1">
                <a:solidFill>
                  <a:srgbClr val="FFFFFF"/>
                </a:solidFill>
              </a:rPr>
              <a:t>Sta</a:t>
            </a:r>
            <a:r>
              <a:rPr lang="en-GB" dirty="0">
                <a:solidFill>
                  <a:srgbClr val="FFFFFF"/>
                </a:solidFill>
              </a:rPr>
              <a:t> op </a:t>
            </a:r>
            <a:r>
              <a:rPr lang="en-GB" dirty="0" err="1">
                <a:solidFill>
                  <a:srgbClr val="FFFFFF"/>
                </a:solidFill>
              </a:rPr>
              <a:t>als</a:t>
            </a:r>
            <a:r>
              <a:rPr lang="en-GB" dirty="0">
                <a:solidFill>
                  <a:srgbClr val="FFFFFF"/>
                </a:solidFill>
              </a:rPr>
              <a:t> je (</a:t>
            </a:r>
            <a:r>
              <a:rPr lang="en-GB" dirty="0" err="1">
                <a:solidFill>
                  <a:srgbClr val="FFFFFF"/>
                </a:solidFill>
              </a:rPr>
              <a:t>bijna</a:t>
            </a:r>
            <a:r>
              <a:rPr lang="en-GB" dirty="0">
                <a:solidFill>
                  <a:srgbClr val="FFFFFF"/>
                </a:solidFill>
              </a:rPr>
              <a:t>) </a:t>
            </a:r>
            <a:r>
              <a:rPr lang="en-GB" dirty="0" err="1">
                <a:solidFill>
                  <a:srgbClr val="FFFFFF"/>
                </a:solidFill>
              </a:rPr>
              <a:t>altijd</a:t>
            </a:r>
            <a:r>
              <a:rPr lang="en-GB" dirty="0">
                <a:solidFill>
                  <a:srgbClr val="FFFFFF"/>
                </a:solidFill>
              </a:rPr>
              <a:t>…</a:t>
            </a:r>
          </a:p>
        </p:txBody>
      </p:sp>
      <p:pic>
        <p:nvPicPr>
          <p:cNvPr id="3" name="Afbeelding 2"/>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4" name="Tekstvak 3"/>
          <p:cNvSpPr txBox="1"/>
          <p:nvPr>
            <p:custDataLst>
              <p:tags r:id="rId2"/>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27</a:t>
            </a:r>
          </a:p>
        </p:txBody>
      </p:sp>
      <p:cxnSp>
        <p:nvCxnSpPr>
          <p:cNvPr id="5" name="Rechte verbindingslijn 4"/>
          <p:cNvCxnSpPr/>
          <p:nvPr>
            <p:custDataLst>
              <p:tags r:id="rId3"/>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custDataLst>
              <p:tags r:id="rId4"/>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extLst>
      <p:ext uri="{BB962C8B-B14F-4D97-AF65-F5344CB8AC3E}">
        <p14:creationId xmlns:p14="http://schemas.microsoft.com/office/powerpoint/2010/main" val="571040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5949" y="803462"/>
            <a:ext cx="9243081" cy="5197288"/>
          </a:xfrm>
          <a:prstGeom prst="rect">
            <a:avLst/>
          </a:prstGeom>
        </p:spPr>
      </p:pic>
      <p:sp>
        <p:nvSpPr>
          <p:cNvPr id="7" name="Rectangle 6"/>
          <p:cNvSpPr/>
          <p:nvPr/>
        </p:nvSpPr>
        <p:spPr>
          <a:xfrm rot="5400000">
            <a:off x="3283837" y="-956376"/>
            <a:ext cx="5197288" cy="8716963"/>
          </a:xfrm>
          <a:prstGeom prst="rect">
            <a:avLst/>
          </a:prstGeom>
          <a:gradFill>
            <a:gsLst>
              <a:gs pos="0">
                <a:schemeClr val="tx1">
                  <a:lumMod val="85000"/>
                  <a:lumOff val="15000"/>
                  <a:alpha val="0"/>
                </a:schemeClr>
              </a:gs>
              <a:gs pos="69000">
                <a:schemeClr val="tx1">
                  <a:lumMod val="85000"/>
                  <a:lumOff val="15000"/>
                  <a:alpha val="31000"/>
                </a:schemeClr>
              </a:gs>
              <a:gs pos="99000">
                <a:schemeClr val="tx1">
                  <a:lumMod val="85000"/>
                  <a:lumOff val="15000"/>
                  <a:alpha val="47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3" name="Rectangle 12"/>
          <p:cNvSpPr/>
          <p:nvPr/>
        </p:nvSpPr>
        <p:spPr>
          <a:xfrm rot="16200000">
            <a:off x="4881015" y="-388015"/>
            <a:ext cx="785598" cy="7664177"/>
          </a:xfrm>
          <a:prstGeom prst="rect">
            <a:avLst/>
          </a:prstGeom>
          <a:gradFill flip="none" rotWithShape="1">
            <a:gsLst>
              <a:gs pos="0">
                <a:schemeClr val="tx1">
                  <a:lumMod val="85000"/>
                  <a:lumOff val="15000"/>
                  <a:alpha val="68000"/>
                </a:schemeClr>
              </a:gs>
              <a:gs pos="100000">
                <a:schemeClr val="tx1">
                  <a:lumMod val="75000"/>
                  <a:lumOff val="25000"/>
                  <a:alpha val="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dirty="0">
              <a:solidFill>
                <a:srgbClr val="FFFFFF"/>
              </a:solidFill>
            </a:endParaRPr>
          </a:p>
        </p:txBody>
      </p:sp>
      <p:sp>
        <p:nvSpPr>
          <p:cNvPr id="8" name="Rectangle 7"/>
          <p:cNvSpPr/>
          <p:nvPr/>
        </p:nvSpPr>
        <p:spPr>
          <a:xfrm>
            <a:off x="2048211" y="5681450"/>
            <a:ext cx="2133918" cy="200055"/>
          </a:xfrm>
          <a:prstGeom prst="rect">
            <a:avLst/>
          </a:prstGeom>
        </p:spPr>
        <p:txBody>
          <a:bodyPr wrap="none">
            <a:spAutoFit/>
          </a:bodyPr>
          <a:lstStyle/>
          <a:p>
            <a:pPr algn="ctr" eaLnBrk="0" fontAlgn="base" hangingPunct="0">
              <a:spcBef>
                <a:spcPct val="0"/>
              </a:spcBef>
              <a:spcAft>
                <a:spcPct val="0"/>
              </a:spcAft>
            </a:pPr>
            <a:r>
              <a:rPr lang="en-GB" sz="700" dirty="0">
                <a:solidFill>
                  <a:srgbClr val="B5B6B3"/>
                </a:solidFill>
                <a:latin typeface="Arial" charset="0"/>
              </a:rPr>
              <a:t>Copyright © 2017 Gallup, Inc. All rights reserved.</a:t>
            </a:r>
          </a:p>
        </p:txBody>
      </p:sp>
      <p:sp>
        <p:nvSpPr>
          <p:cNvPr id="11" name="Rectangle 10"/>
          <p:cNvSpPr/>
          <p:nvPr/>
        </p:nvSpPr>
        <p:spPr>
          <a:xfrm>
            <a:off x="1454435" y="3843269"/>
            <a:ext cx="7663899" cy="64300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10" name="Text Placeholder 1"/>
          <p:cNvSpPr txBox="1">
            <a:spLocks/>
          </p:cNvSpPr>
          <p:nvPr/>
        </p:nvSpPr>
        <p:spPr>
          <a:xfrm>
            <a:off x="1859749" y="3923137"/>
            <a:ext cx="7441677" cy="376295"/>
          </a:xfrm>
          <a:prstGeom prst="rect">
            <a:avLst/>
          </a:prstGeom>
        </p:spPr>
        <p:txBody>
          <a:bodyPr vert="horz" lIns="0" tIns="45720" rIns="0" bIns="0" rtlCol="0">
            <a:noAutofit/>
          </a:bodyPr>
          <a:lstStyle>
            <a:lvl1pPr marL="0" indent="0" algn="l" rtl="0" eaLnBrk="1" fontAlgn="base" hangingPunct="1">
              <a:spcBef>
                <a:spcPts val="900"/>
              </a:spcBef>
              <a:spcAft>
                <a:spcPct val="0"/>
              </a:spcAft>
              <a:buClr>
                <a:schemeClr val="accent2"/>
              </a:buClr>
              <a:buSzPct val="80000"/>
              <a:buFont typeface="Arial" pitchFamily="34" charset="0"/>
              <a:buNone/>
              <a:defRPr sz="1801" b="1" kern="1200">
                <a:solidFill>
                  <a:schemeClr val="accent2"/>
                </a:solidFill>
                <a:latin typeface="+mn-lt"/>
                <a:ea typeface="Arial" pitchFamily="-105" charset="-52"/>
                <a:cs typeface="Arial" pitchFamily="34" charset="0"/>
              </a:defRPr>
            </a:lvl1pPr>
            <a:lvl2pPr marL="0" indent="-172869" algn="l" rtl="0" eaLnBrk="1" fontAlgn="base" hangingPunct="1">
              <a:spcBef>
                <a:spcPts val="468"/>
              </a:spcBef>
              <a:spcAft>
                <a:spcPct val="0"/>
              </a:spcAft>
              <a:buClr>
                <a:schemeClr val="accent3"/>
              </a:buClr>
              <a:buSzPct val="80000"/>
              <a:buFont typeface="Arial" pitchFamily="34" charset="0"/>
              <a:buChar char="•"/>
              <a:defRPr sz="1801" kern="1200">
                <a:solidFill>
                  <a:schemeClr val="tx1"/>
                </a:solidFill>
                <a:latin typeface="+mn-lt"/>
                <a:ea typeface="Arial" pitchFamily="-105" charset="-52"/>
                <a:cs typeface="Arial" pitchFamily="34" charset="0"/>
              </a:defRPr>
            </a:lvl2pPr>
            <a:lvl3pPr marL="343037" indent="-172869" algn="l" rtl="0" eaLnBrk="1" fontAlgn="base" hangingPunct="1">
              <a:spcBef>
                <a:spcPts val="432"/>
              </a:spcBef>
              <a:spcAft>
                <a:spcPct val="0"/>
              </a:spcAft>
              <a:buClr>
                <a:schemeClr val="accent2"/>
              </a:buClr>
              <a:buSzPct val="80000"/>
              <a:buFont typeface="Arial" pitchFamily="34" charset="0"/>
              <a:buChar char="–"/>
              <a:defRPr sz="1501" kern="1200">
                <a:solidFill>
                  <a:schemeClr val="tx1"/>
                </a:solidFill>
                <a:latin typeface="+mn-lt"/>
                <a:ea typeface="Arial" pitchFamily="-105" charset="-52"/>
                <a:cs typeface="Arial" pitchFamily="34" charset="0"/>
              </a:defRPr>
            </a:lvl3pPr>
            <a:lvl4pPr marL="515906" indent="-170168" algn="l" rtl="0" eaLnBrk="1" fontAlgn="base" hangingPunct="1">
              <a:spcBef>
                <a:spcPts val="396"/>
              </a:spcBef>
              <a:spcAft>
                <a:spcPct val="0"/>
              </a:spcAft>
              <a:buSzPct val="80000"/>
              <a:buFont typeface="Arial" pitchFamily="34" charset="0"/>
              <a:buChar char="•"/>
              <a:defRPr sz="1351" kern="1200">
                <a:solidFill>
                  <a:schemeClr val="accent2"/>
                </a:solidFill>
                <a:latin typeface="+mn-lt"/>
                <a:ea typeface="Arial" pitchFamily="-105" charset="-52"/>
                <a:cs typeface="Arial" pitchFamily="34" charset="0"/>
              </a:defRPr>
            </a:lvl4pPr>
            <a:lvl5pPr marL="686074" indent="-172869" algn="l" rtl="0" eaLnBrk="1" fontAlgn="base" hangingPunct="1">
              <a:spcBef>
                <a:spcPts val="360"/>
              </a:spcBef>
              <a:spcAft>
                <a:spcPct val="0"/>
              </a:spcAft>
              <a:buClr>
                <a:schemeClr val="accent1"/>
              </a:buClr>
              <a:buSzPct val="80000"/>
              <a:buFont typeface="Arial" pitchFamily="34" charset="0"/>
              <a:buChar char="–"/>
              <a:defRPr sz="1200" kern="1200">
                <a:solidFill>
                  <a:schemeClr val="tx1"/>
                </a:solidFill>
                <a:latin typeface="+mn-lt"/>
                <a:ea typeface="Arial" pitchFamily="-105" charset="-52"/>
                <a:cs typeface="Arial" pitchFamily="34" charset="0"/>
              </a:defRPr>
            </a:lvl5pPr>
            <a:lvl6pPr marL="1886704"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29742"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2779"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5816"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9pPr>
          </a:lstStyle>
          <a:p>
            <a:pPr>
              <a:spcAft>
                <a:spcPts val="600"/>
              </a:spcAft>
              <a:buClr>
                <a:srgbClr val="565A5C"/>
              </a:buClr>
            </a:pPr>
            <a:r>
              <a:rPr lang="en-US" sz="2400" dirty="0">
                <a:solidFill>
                  <a:srgbClr val="565A5C"/>
                </a:solidFill>
              </a:rPr>
              <a:t>To do </a:t>
            </a:r>
            <a:r>
              <a:rPr lang="en-US" sz="2400" dirty="0" err="1">
                <a:solidFill>
                  <a:srgbClr val="565A5C"/>
                </a:solidFill>
              </a:rPr>
              <a:t>lijstjes</a:t>
            </a:r>
            <a:r>
              <a:rPr lang="en-US" sz="2400" dirty="0">
                <a:solidFill>
                  <a:srgbClr val="565A5C"/>
                </a:solidFill>
              </a:rPr>
              <a:t> </a:t>
            </a:r>
            <a:r>
              <a:rPr lang="en-US" sz="2400" dirty="0" err="1">
                <a:solidFill>
                  <a:srgbClr val="565A5C"/>
                </a:solidFill>
              </a:rPr>
              <a:t>maakt</a:t>
            </a:r>
            <a:r>
              <a:rPr lang="en-US" sz="2400" dirty="0">
                <a:solidFill>
                  <a:srgbClr val="565A5C"/>
                </a:solidFill>
              </a:rPr>
              <a:t>, en je </a:t>
            </a:r>
            <a:r>
              <a:rPr lang="en-US" sz="2400" dirty="0" err="1">
                <a:solidFill>
                  <a:srgbClr val="565A5C"/>
                </a:solidFill>
              </a:rPr>
              <a:t>daar</a:t>
            </a:r>
            <a:r>
              <a:rPr lang="en-US" sz="2400" dirty="0">
                <a:solidFill>
                  <a:srgbClr val="565A5C"/>
                </a:solidFill>
              </a:rPr>
              <a:t> </a:t>
            </a:r>
            <a:r>
              <a:rPr lang="en-US" sz="2400" dirty="0" err="1">
                <a:solidFill>
                  <a:srgbClr val="565A5C"/>
                </a:solidFill>
              </a:rPr>
              <a:t>ook</a:t>
            </a:r>
            <a:r>
              <a:rPr lang="en-US" sz="2400" dirty="0">
                <a:solidFill>
                  <a:srgbClr val="565A5C"/>
                </a:solidFill>
              </a:rPr>
              <a:t> </a:t>
            </a:r>
            <a:r>
              <a:rPr lang="en-US" sz="2400" dirty="0" err="1">
                <a:solidFill>
                  <a:srgbClr val="565A5C"/>
                </a:solidFill>
              </a:rPr>
              <a:t>aan</a:t>
            </a:r>
            <a:r>
              <a:rPr lang="en-US" sz="2400" dirty="0">
                <a:solidFill>
                  <a:srgbClr val="565A5C"/>
                </a:solidFill>
              </a:rPr>
              <a:t> </a:t>
            </a:r>
            <a:r>
              <a:rPr lang="en-US" sz="2400" dirty="0" err="1">
                <a:solidFill>
                  <a:srgbClr val="565A5C"/>
                </a:solidFill>
              </a:rPr>
              <a:t>houdt</a:t>
            </a:r>
            <a:r>
              <a:rPr lang="en-US" sz="2400" dirty="0">
                <a:solidFill>
                  <a:srgbClr val="565A5C"/>
                </a:solidFill>
              </a:rPr>
              <a:t>.</a:t>
            </a:r>
          </a:p>
        </p:txBody>
      </p:sp>
      <p:sp>
        <p:nvSpPr>
          <p:cNvPr id="14" name="Slide Number Placeholder 1"/>
          <p:cNvSpPr txBox="1">
            <a:spLocks/>
          </p:cNvSpPr>
          <p:nvPr/>
        </p:nvSpPr>
        <p:spPr>
          <a:xfrm>
            <a:off x="1696593" y="5748512"/>
            <a:ext cx="342900" cy="252239"/>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CEA5799C-131D-47FC-A013-A997BDA9F767}" type="slidenum">
              <a:rPr lang="en-US" sz="600">
                <a:solidFill>
                  <a:srgbClr val="8E908F"/>
                </a:solidFill>
              </a:rPr>
              <a:pPr>
                <a:defRPr/>
              </a:pPr>
              <a:t>28</a:t>
            </a:fld>
            <a:endParaRPr lang="en-GB" sz="600" dirty="0">
              <a:solidFill>
                <a:srgbClr val="8E908F"/>
              </a:solidFill>
            </a:endParaRPr>
          </a:p>
        </p:txBody>
      </p:sp>
      <p:pic>
        <p:nvPicPr>
          <p:cNvPr id="15" name="Picture 3" descr="Gallup_CORP_PW_g_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8606" y="5507633"/>
            <a:ext cx="1398588" cy="5476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itle 2"/>
          <p:cNvSpPr txBox="1">
            <a:spLocks/>
          </p:cNvSpPr>
          <p:nvPr/>
        </p:nvSpPr>
        <p:spPr>
          <a:xfrm>
            <a:off x="1872992" y="2905366"/>
            <a:ext cx="8446020" cy="752234"/>
          </a:xfrm>
          <a:prstGeom prst="rect">
            <a:avLst/>
          </a:prstGeom>
        </p:spPr>
        <p:txBody>
          <a:bodyPr vert="horz" lIns="0" tIns="45720" rIns="0" bIns="0" rtlCol="0" anchor="b" anchorCtr="0">
            <a:noAutofit/>
          </a:bodyPr>
          <a:lstStyle>
            <a:lvl1pPr algn="l" rtl="0" eaLnBrk="1" fontAlgn="base" hangingPunct="1">
              <a:lnSpc>
                <a:spcPct val="100000"/>
              </a:lnSpc>
              <a:spcBef>
                <a:spcPct val="0"/>
              </a:spcBef>
              <a:spcAft>
                <a:spcPct val="0"/>
              </a:spcAft>
              <a:buFont typeface="Arial" charset="0"/>
              <a:defRPr lang="en-AU" sz="2800" b="0" kern="1200" spc="0" baseline="0">
                <a:solidFill>
                  <a:srgbClr val="000000"/>
                </a:solidFill>
                <a:latin typeface="+mj-lt"/>
                <a:ea typeface="Arial" pitchFamily="-105" charset="-52"/>
                <a:cs typeface="Arial" pitchFamily="34" charset="0"/>
              </a:defRPr>
            </a:lvl1pPr>
            <a:lvl2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2pPr>
            <a:lvl3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3pPr>
            <a:lvl4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4pPr>
            <a:lvl5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5pPr>
            <a:lvl6pPr marL="343037"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6pPr>
            <a:lvl7pPr marL="686074"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7pPr>
            <a:lvl8pPr marL="1029111"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8pPr>
            <a:lvl9pPr marL="1372149"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9pPr>
          </a:lstStyle>
          <a:p>
            <a:r>
              <a:rPr lang="en-GB" dirty="0" err="1">
                <a:solidFill>
                  <a:srgbClr val="FFFFFF"/>
                </a:solidFill>
              </a:rPr>
              <a:t>Sta</a:t>
            </a:r>
            <a:r>
              <a:rPr lang="en-GB" dirty="0">
                <a:solidFill>
                  <a:srgbClr val="FFFFFF"/>
                </a:solidFill>
              </a:rPr>
              <a:t> op </a:t>
            </a:r>
            <a:r>
              <a:rPr lang="en-GB" dirty="0" err="1">
                <a:solidFill>
                  <a:srgbClr val="FFFFFF"/>
                </a:solidFill>
              </a:rPr>
              <a:t>als</a:t>
            </a:r>
            <a:r>
              <a:rPr lang="en-GB" dirty="0">
                <a:solidFill>
                  <a:srgbClr val="FFFFFF"/>
                </a:solidFill>
              </a:rPr>
              <a:t> je (</a:t>
            </a:r>
            <a:r>
              <a:rPr lang="en-GB" dirty="0" err="1">
                <a:solidFill>
                  <a:srgbClr val="FFFFFF"/>
                </a:solidFill>
              </a:rPr>
              <a:t>bijna</a:t>
            </a:r>
            <a:r>
              <a:rPr lang="en-GB" dirty="0">
                <a:solidFill>
                  <a:srgbClr val="FFFFFF"/>
                </a:solidFill>
              </a:rPr>
              <a:t>) </a:t>
            </a:r>
            <a:r>
              <a:rPr lang="en-GB" dirty="0" err="1">
                <a:solidFill>
                  <a:srgbClr val="FFFFFF"/>
                </a:solidFill>
              </a:rPr>
              <a:t>altijd</a:t>
            </a:r>
            <a:r>
              <a:rPr lang="en-GB" dirty="0">
                <a:solidFill>
                  <a:srgbClr val="FFFFFF"/>
                </a:solidFill>
              </a:rPr>
              <a:t>…</a:t>
            </a:r>
          </a:p>
        </p:txBody>
      </p:sp>
      <p:pic>
        <p:nvPicPr>
          <p:cNvPr id="3" name="Afbeelding 2"/>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4" name="Tekstvak 3"/>
          <p:cNvSpPr txBox="1"/>
          <p:nvPr>
            <p:custDataLst>
              <p:tags r:id="rId2"/>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28</a:t>
            </a:r>
          </a:p>
        </p:txBody>
      </p:sp>
      <p:cxnSp>
        <p:nvCxnSpPr>
          <p:cNvPr id="5" name="Rechte verbindingslijn 4"/>
          <p:cNvCxnSpPr/>
          <p:nvPr>
            <p:custDataLst>
              <p:tags r:id="rId3"/>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custDataLst>
              <p:tags r:id="rId4"/>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extLst>
      <p:ext uri="{BB962C8B-B14F-4D97-AF65-F5344CB8AC3E}">
        <p14:creationId xmlns:p14="http://schemas.microsoft.com/office/powerpoint/2010/main" val="622990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2" y="857250"/>
            <a:ext cx="9143999" cy="5143500"/>
          </a:xfrm>
          <a:prstGeom prst="rect">
            <a:avLst/>
          </a:prstGeom>
        </p:spPr>
      </p:pic>
      <p:sp>
        <p:nvSpPr>
          <p:cNvPr id="7" name="Rectangle 6"/>
          <p:cNvSpPr/>
          <p:nvPr/>
        </p:nvSpPr>
        <p:spPr>
          <a:xfrm rot="5400000">
            <a:off x="3310731" y="-929482"/>
            <a:ext cx="5143500" cy="8716963"/>
          </a:xfrm>
          <a:prstGeom prst="rect">
            <a:avLst/>
          </a:prstGeom>
          <a:gradFill>
            <a:gsLst>
              <a:gs pos="0">
                <a:schemeClr val="tx1">
                  <a:lumMod val="85000"/>
                  <a:lumOff val="15000"/>
                  <a:alpha val="0"/>
                </a:schemeClr>
              </a:gs>
              <a:gs pos="69000">
                <a:schemeClr val="tx1">
                  <a:lumMod val="85000"/>
                  <a:lumOff val="15000"/>
                  <a:alpha val="31000"/>
                </a:schemeClr>
              </a:gs>
              <a:gs pos="99000">
                <a:schemeClr val="tx1">
                  <a:lumMod val="85000"/>
                  <a:lumOff val="15000"/>
                  <a:alpha val="47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16200000">
            <a:off x="4922155" y="-260612"/>
            <a:ext cx="785598" cy="7581895"/>
          </a:xfrm>
          <a:prstGeom prst="rect">
            <a:avLst/>
          </a:prstGeom>
          <a:gradFill flip="none" rotWithShape="1">
            <a:gsLst>
              <a:gs pos="0">
                <a:schemeClr val="tx1">
                  <a:lumMod val="85000"/>
                  <a:lumOff val="15000"/>
                  <a:alpha val="68000"/>
                </a:schemeClr>
              </a:gs>
              <a:gs pos="100000">
                <a:schemeClr val="tx1">
                  <a:lumMod val="75000"/>
                  <a:lumOff val="25000"/>
                  <a:alpha val="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8" name="Rectangle 7"/>
          <p:cNvSpPr/>
          <p:nvPr/>
        </p:nvSpPr>
        <p:spPr>
          <a:xfrm>
            <a:off x="2048211" y="5681450"/>
            <a:ext cx="2133918" cy="200055"/>
          </a:xfrm>
          <a:prstGeom prst="rect">
            <a:avLst/>
          </a:prstGeom>
        </p:spPr>
        <p:txBody>
          <a:bodyPr wrap="none">
            <a:spAutoFit/>
          </a:bodyPr>
          <a:lstStyle/>
          <a:p>
            <a:pPr algn="ctr" eaLnBrk="0" hangingPunct="0"/>
            <a:r>
              <a:rPr lang="en-GB" sz="700" dirty="0">
                <a:solidFill>
                  <a:schemeClr val="accent5"/>
                </a:solidFill>
              </a:rPr>
              <a:t>Copyright © 2017 Gallup, Inc. All rights reserved.</a:t>
            </a:r>
          </a:p>
        </p:txBody>
      </p:sp>
      <p:sp>
        <p:nvSpPr>
          <p:cNvPr id="11" name="Rectangle 10"/>
          <p:cNvSpPr/>
          <p:nvPr/>
        </p:nvSpPr>
        <p:spPr>
          <a:xfrm>
            <a:off x="1524000" y="3843269"/>
            <a:ext cx="7643600" cy="74301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0" name="Text Placeholder 1"/>
          <p:cNvSpPr txBox="1">
            <a:spLocks/>
          </p:cNvSpPr>
          <p:nvPr/>
        </p:nvSpPr>
        <p:spPr>
          <a:xfrm>
            <a:off x="1859749" y="3923137"/>
            <a:ext cx="7441677" cy="376295"/>
          </a:xfrm>
          <a:prstGeom prst="rect">
            <a:avLst/>
          </a:prstGeom>
        </p:spPr>
        <p:txBody>
          <a:bodyPr vert="horz" lIns="0" tIns="45720" rIns="0" bIns="0" rtlCol="0">
            <a:noAutofit/>
          </a:bodyPr>
          <a:lstStyle>
            <a:lvl1pPr marL="0" indent="0" algn="l" rtl="0" eaLnBrk="1" fontAlgn="base" hangingPunct="1">
              <a:spcBef>
                <a:spcPts val="900"/>
              </a:spcBef>
              <a:spcAft>
                <a:spcPct val="0"/>
              </a:spcAft>
              <a:buClr>
                <a:schemeClr val="accent2"/>
              </a:buClr>
              <a:buSzPct val="80000"/>
              <a:buFont typeface="Arial" pitchFamily="34" charset="0"/>
              <a:buNone/>
              <a:defRPr sz="1801" b="1" kern="1200">
                <a:solidFill>
                  <a:schemeClr val="accent2"/>
                </a:solidFill>
                <a:latin typeface="+mn-lt"/>
                <a:ea typeface="Arial" pitchFamily="-105" charset="-52"/>
                <a:cs typeface="Arial" pitchFamily="34" charset="0"/>
              </a:defRPr>
            </a:lvl1pPr>
            <a:lvl2pPr marL="0" indent="-172869" algn="l" rtl="0" eaLnBrk="1" fontAlgn="base" hangingPunct="1">
              <a:spcBef>
                <a:spcPts val="468"/>
              </a:spcBef>
              <a:spcAft>
                <a:spcPct val="0"/>
              </a:spcAft>
              <a:buClr>
                <a:schemeClr val="accent3"/>
              </a:buClr>
              <a:buSzPct val="80000"/>
              <a:buFont typeface="Arial" pitchFamily="34" charset="0"/>
              <a:buChar char="•"/>
              <a:defRPr sz="1801" kern="1200">
                <a:solidFill>
                  <a:schemeClr val="tx1"/>
                </a:solidFill>
                <a:latin typeface="+mn-lt"/>
                <a:ea typeface="Arial" pitchFamily="-105" charset="-52"/>
                <a:cs typeface="Arial" pitchFamily="34" charset="0"/>
              </a:defRPr>
            </a:lvl2pPr>
            <a:lvl3pPr marL="343037" indent="-172869" algn="l" rtl="0" eaLnBrk="1" fontAlgn="base" hangingPunct="1">
              <a:spcBef>
                <a:spcPts val="432"/>
              </a:spcBef>
              <a:spcAft>
                <a:spcPct val="0"/>
              </a:spcAft>
              <a:buClr>
                <a:schemeClr val="accent2"/>
              </a:buClr>
              <a:buSzPct val="80000"/>
              <a:buFont typeface="Arial" pitchFamily="34" charset="0"/>
              <a:buChar char="–"/>
              <a:defRPr sz="1501" kern="1200">
                <a:solidFill>
                  <a:schemeClr val="tx1"/>
                </a:solidFill>
                <a:latin typeface="+mn-lt"/>
                <a:ea typeface="Arial" pitchFamily="-105" charset="-52"/>
                <a:cs typeface="Arial" pitchFamily="34" charset="0"/>
              </a:defRPr>
            </a:lvl3pPr>
            <a:lvl4pPr marL="515906" indent="-170168" algn="l" rtl="0" eaLnBrk="1" fontAlgn="base" hangingPunct="1">
              <a:spcBef>
                <a:spcPts val="396"/>
              </a:spcBef>
              <a:spcAft>
                <a:spcPct val="0"/>
              </a:spcAft>
              <a:buSzPct val="80000"/>
              <a:buFont typeface="Arial" pitchFamily="34" charset="0"/>
              <a:buChar char="•"/>
              <a:defRPr sz="1351" kern="1200">
                <a:solidFill>
                  <a:schemeClr val="accent2"/>
                </a:solidFill>
                <a:latin typeface="+mn-lt"/>
                <a:ea typeface="Arial" pitchFamily="-105" charset="-52"/>
                <a:cs typeface="Arial" pitchFamily="34" charset="0"/>
              </a:defRPr>
            </a:lvl4pPr>
            <a:lvl5pPr marL="686074" indent="-172869" algn="l" rtl="0" eaLnBrk="1" fontAlgn="base" hangingPunct="1">
              <a:spcBef>
                <a:spcPts val="360"/>
              </a:spcBef>
              <a:spcAft>
                <a:spcPct val="0"/>
              </a:spcAft>
              <a:buClr>
                <a:schemeClr val="accent1"/>
              </a:buClr>
              <a:buSzPct val="80000"/>
              <a:buFont typeface="Arial" pitchFamily="34" charset="0"/>
              <a:buChar char="–"/>
              <a:defRPr sz="1200" kern="1200">
                <a:solidFill>
                  <a:schemeClr val="tx1"/>
                </a:solidFill>
                <a:latin typeface="+mn-lt"/>
                <a:ea typeface="Arial" pitchFamily="-105" charset="-52"/>
                <a:cs typeface="Arial" pitchFamily="34" charset="0"/>
              </a:defRPr>
            </a:lvl5pPr>
            <a:lvl6pPr marL="1886704"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29742"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2779"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5816"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9pPr>
          </a:lstStyle>
          <a:p>
            <a:r>
              <a:rPr lang="en-GB" sz="2000" dirty="0">
                <a:solidFill>
                  <a:schemeClr val="tx1"/>
                </a:solidFill>
              </a:rPr>
              <a:t>Het plot van de film </a:t>
            </a:r>
            <a:r>
              <a:rPr lang="en-GB" sz="2400" dirty="0">
                <a:solidFill>
                  <a:schemeClr val="tx1"/>
                </a:solidFill>
              </a:rPr>
              <a:t>hebt</a:t>
            </a:r>
            <a:r>
              <a:rPr lang="en-GB" sz="2000" dirty="0">
                <a:solidFill>
                  <a:schemeClr val="tx1"/>
                </a:solidFill>
              </a:rPr>
              <a:t> </a:t>
            </a:r>
            <a:r>
              <a:rPr lang="en-GB" sz="2000" dirty="0" err="1">
                <a:solidFill>
                  <a:schemeClr val="tx1"/>
                </a:solidFill>
              </a:rPr>
              <a:t>bedacht</a:t>
            </a:r>
            <a:r>
              <a:rPr lang="en-GB" sz="2000" dirty="0">
                <a:solidFill>
                  <a:schemeClr val="tx1"/>
                </a:solidFill>
              </a:rPr>
              <a:t> voor </a:t>
            </a:r>
            <a:r>
              <a:rPr lang="en-GB" sz="2000" dirty="0" err="1">
                <a:solidFill>
                  <a:schemeClr val="tx1"/>
                </a:solidFill>
              </a:rPr>
              <a:t>alle</a:t>
            </a:r>
            <a:r>
              <a:rPr lang="en-GB" sz="2000" dirty="0">
                <a:solidFill>
                  <a:schemeClr val="tx1"/>
                </a:solidFill>
              </a:rPr>
              <a:t> </a:t>
            </a:r>
            <a:r>
              <a:rPr lang="en-GB" sz="2000" dirty="0" err="1">
                <a:solidFill>
                  <a:schemeClr val="tx1"/>
                </a:solidFill>
              </a:rPr>
              <a:t>anderen</a:t>
            </a:r>
            <a:r>
              <a:rPr lang="en-GB" sz="2000" dirty="0">
                <a:solidFill>
                  <a:schemeClr val="tx1"/>
                </a:solidFill>
              </a:rPr>
              <a:t>.</a:t>
            </a:r>
          </a:p>
        </p:txBody>
      </p:sp>
      <p:sp>
        <p:nvSpPr>
          <p:cNvPr id="14" name="Slide Number Placeholder 1"/>
          <p:cNvSpPr txBox="1">
            <a:spLocks/>
          </p:cNvSpPr>
          <p:nvPr/>
        </p:nvSpPr>
        <p:spPr>
          <a:xfrm>
            <a:off x="1696593" y="5748512"/>
            <a:ext cx="342900" cy="252239"/>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09530687-EAB9-422D-A41E-8F4FBB4F8F31}" type="slidenum">
              <a:rPr lang="en-US" sz="600">
                <a:solidFill>
                  <a:schemeClr val="bg2"/>
                </a:solidFill>
              </a:rPr>
              <a:t>29</a:t>
            </a:fld>
            <a:endParaRPr lang="en-GB" sz="600" dirty="0">
              <a:solidFill>
                <a:schemeClr val="bg2"/>
              </a:solidFill>
            </a:endParaRPr>
          </a:p>
        </p:txBody>
      </p:sp>
      <p:pic>
        <p:nvPicPr>
          <p:cNvPr id="15" name="Picture 3" descr="Gallup_CORP_PW_g_RGB"/>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9168606" y="5507633"/>
            <a:ext cx="1398588" cy="5476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itle 2"/>
          <p:cNvSpPr txBox="1">
            <a:spLocks/>
          </p:cNvSpPr>
          <p:nvPr/>
        </p:nvSpPr>
        <p:spPr>
          <a:xfrm>
            <a:off x="1872992" y="2905366"/>
            <a:ext cx="8446020" cy="752234"/>
          </a:xfrm>
          <a:prstGeom prst="rect">
            <a:avLst/>
          </a:prstGeom>
        </p:spPr>
        <p:txBody>
          <a:bodyPr vert="horz" lIns="0" tIns="45720" rIns="0" bIns="0" rtlCol="0" anchor="b" anchorCtr="0">
            <a:noAutofit/>
          </a:bodyPr>
          <a:lstStyle>
            <a:lvl1pPr algn="l" rtl="0" eaLnBrk="1" fontAlgn="base" hangingPunct="1">
              <a:lnSpc>
                <a:spcPct val="100000"/>
              </a:lnSpc>
              <a:spcBef>
                <a:spcPct val="0"/>
              </a:spcBef>
              <a:spcAft>
                <a:spcPct val="0"/>
              </a:spcAft>
              <a:buFont typeface="Arial" charset="0"/>
              <a:defRPr lang="en-AU" sz="2800" b="0" kern="1200" spc="0" baseline="0">
                <a:solidFill>
                  <a:srgbClr val="000000"/>
                </a:solidFill>
                <a:latin typeface="+mj-lt"/>
                <a:ea typeface="Arial" pitchFamily="-105" charset="-52"/>
                <a:cs typeface="Arial" pitchFamily="34" charset="0"/>
              </a:defRPr>
            </a:lvl1pPr>
            <a:lvl2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2pPr>
            <a:lvl3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3pPr>
            <a:lvl4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4pPr>
            <a:lvl5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5pPr>
            <a:lvl6pPr marL="343037"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6pPr>
            <a:lvl7pPr marL="686074"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7pPr>
            <a:lvl8pPr marL="1029111"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8pPr>
            <a:lvl9pPr marL="1372149"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9pPr>
          </a:lstStyle>
          <a:p>
            <a:r>
              <a:rPr lang="en-GB" dirty="0" err="1">
                <a:solidFill>
                  <a:schemeClr val="bg1"/>
                </a:solidFill>
              </a:rPr>
              <a:t>Sta</a:t>
            </a:r>
            <a:r>
              <a:rPr lang="en-GB" dirty="0">
                <a:solidFill>
                  <a:schemeClr val="bg1"/>
                </a:solidFill>
              </a:rPr>
              <a:t> op </a:t>
            </a:r>
            <a:r>
              <a:rPr lang="en-GB" dirty="0" err="1">
                <a:solidFill>
                  <a:schemeClr val="bg1"/>
                </a:solidFill>
              </a:rPr>
              <a:t>als</a:t>
            </a:r>
            <a:r>
              <a:rPr lang="en-GB" dirty="0">
                <a:solidFill>
                  <a:schemeClr val="bg1"/>
                </a:solidFill>
              </a:rPr>
              <a:t> je (</a:t>
            </a:r>
            <a:r>
              <a:rPr lang="en-GB" dirty="0" err="1">
                <a:solidFill>
                  <a:schemeClr val="bg1"/>
                </a:solidFill>
              </a:rPr>
              <a:t>bijna</a:t>
            </a:r>
            <a:r>
              <a:rPr lang="en-GB" dirty="0">
                <a:solidFill>
                  <a:schemeClr val="bg1"/>
                </a:solidFill>
              </a:rPr>
              <a:t>) </a:t>
            </a:r>
            <a:r>
              <a:rPr lang="en-GB" dirty="0" err="1">
                <a:solidFill>
                  <a:schemeClr val="bg1"/>
                </a:solidFill>
              </a:rPr>
              <a:t>altijd</a:t>
            </a:r>
            <a:r>
              <a:rPr lang="en-GB" dirty="0">
                <a:solidFill>
                  <a:schemeClr val="bg1"/>
                </a:solidFill>
              </a:rPr>
              <a:t>…</a:t>
            </a:r>
          </a:p>
        </p:txBody>
      </p:sp>
      <p:pic>
        <p:nvPicPr>
          <p:cNvPr id="3" name="Afbeelding 2"/>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4" name="Tekstvak 3"/>
          <p:cNvSpPr txBox="1"/>
          <p:nvPr>
            <p:custDataLst>
              <p:tags r:id="rId2"/>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29</a:t>
            </a:r>
          </a:p>
        </p:txBody>
      </p:sp>
      <p:cxnSp>
        <p:nvCxnSpPr>
          <p:cNvPr id="5" name="Rechte verbindingslijn 4"/>
          <p:cNvCxnSpPr/>
          <p:nvPr>
            <p:custDataLst>
              <p:tags r:id="rId3"/>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custDataLst>
              <p:tags r:id="rId4"/>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extLst>
      <p:ext uri="{BB962C8B-B14F-4D97-AF65-F5344CB8AC3E}">
        <p14:creationId xmlns:p14="http://schemas.microsoft.com/office/powerpoint/2010/main" val="374591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0070C0"/>
                </a:solidFill>
              </a:rPr>
              <a:t>Programma sessie 2</a:t>
            </a:r>
          </a:p>
        </p:txBody>
      </p:sp>
      <p:sp>
        <p:nvSpPr>
          <p:cNvPr id="7" name="Tekstvak 6"/>
          <p:cNvSpPr txBox="1"/>
          <p:nvPr>
            <p:custDataLst>
              <p:tags r:id="rId3"/>
            </p:custDataLst>
          </p:nvPr>
        </p:nvSpPr>
        <p:spPr>
          <a:xfrm>
            <a:off x="622300" y="1270000"/>
            <a:ext cx="10972800" cy="3180358"/>
          </a:xfrm>
          <a:prstGeom prst="rect">
            <a:avLst/>
          </a:prstGeom>
          <a:noFill/>
        </p:spPr>
        <p:txBody>
          <a:bodyPr vert="horz" wrap="square" rtlCol="0">
            <a:spAutoFit/>
          </a:bodyPr>
          <a:lstStyle/>
          <a:p>
            <a:pPr marL="190500" lvl="1" indent="-190500">
              <a:spcBef>
                <a:spcPct val="50000"/>
              </a:spcBef>
              <a:spcAft>
                <a:spcPct val="0"/>
              </a:spcAft>
              <a:buClr>
                <a:srgbClr val="94CBD8"/>
              </a:buClr>
              <a:buSzPct val="120000"/>
              <a:buFont typeface="Wingdings" panose="05000000000000000000" pitchFamily="2" charset="2"/>
              <a:buChar char="§"/>
            </a:pPr>
            <a:r>
              <a:rPr lang="nl-NL" sz="1600" dirty="0">
                <a:solidFill>
                  <a:srgbClr val="000000"/>
                </a:solidFill>
                <a:latin typeface="Arial" panose="020B0604020202020204" pitchFamily="34" charset="0"/>
              </a:rPr>
              <a:t>09.30 - 10.00u	Opening	</a:t>
            </a:r>
          </a:p>
          <a:p>
            <a:pPr marL="190500" lvl="1" indent="-190500">
              <a:spcBef>
                <a:spcPct val="50000"/>
              </a:spcBef>
              <a:spcAft>
                <a:spcPct val="0"/>
              </a:spcAft>
              <a:buClr>
                <a:srgbClr val="94CBD8"/>
              </a:buClr>
              <a:buSzPct val="120000"/>
              <a:buFont typeface="Wingdings" panose="05000000000000000000" pitchFamily="2" charset="2"/>
              <a:buChar char="§"/>
            </a:pPr>
            <a:r>
              <a:rPr lang="nl-NL" sz="1600" dirty="0">
                <a:solidFill>
                  <a:srgbClr val="000000"/>
                </a:solidFill>
                <a:latin typeface="Arial" panose="020B0604020202020204" pitchFamily="34" charset="0"/>
              </a:rPr>
              <a:t>10.00 - 11.00u	Toezicht op toezicht	</a:t>
            </a:r>
          </a:p>
          <a:p>
            <a:pPr marL="190500" lvl="1" indent="-190500">
              <a:spcBef>
                <a:spcPct val="50000"/>
              </a:spcBef>
              <a:spcAft>
                <a:spcPct val="0"/>
              </a:spcAft>
              <a:buClr>
                <a:srgbClr val="94CBD8"/>
              </a:buClr>
              <a:buSzPct val="120000"/>
              <a:buFont typeface="Wingdings" panose="05000000000000000000" pitchFamily="2" charset="2"/>
              <a:buChar char="§"/>
            </a:pPr>
            <a:r>
              <a:rPr lang="nl-NL" sz="1600" dirty="0">
                <a:solidFill>
                  <a:srgbClr val="000000"/>
                </a:solidFill>
                <a:latin typeface="Arial" panose="020B0604020202020204" pitchFamily="34" charset="0"/>
              </a:rPr>
              <a:t>11.00 – 11.45u	Wat mag je van een RvT verwachten?</a:t>
            </a:r>
          </a:p>
          <a:p>
            <a:pPr marL="190500" lvl="1" indent="-190500">
              <a:spcBef>
                <a:spcPct val="50000"/>
              </a:spcBef>
              <a:spcAft>
                <a:spcPct val="0"/>
              </a:spcAft>
              <a:buClr>
                <a:srgbClr val="94CBD8"/>
              </a:buClr>
              <a:buSzPct val="120000"/>
              <a:buFont typeface="Wingdings" panose="05000000000000000000" pitchFamily="2" charset="2"/>
              <a:buChar char="§"/>
            </a:pPr>
            <a:r>
              <a:rPr lang="nl-NL" sz="1600" dirty="0">
                <a:solidFill>
                  <a:srgbClr val="000000"/>
                </a:solidFill>
                <a:latin typeface="Arial" panose="020B0604020202020204" pitchFamily="34" charset="0"/>
              </a:rPr>
              <a:t>11.45 – 12.30u	Talenten en prestaties van mensen: werken vanuit </a:t>
            </a:r>
            <a:r>
              <a:rPr lang="nl-NL" sz="1600" dirty="0" err="1">
                <a:solidFill>
                  <a:srgbClr val="000000"/>
                </a:solidFill>
                <a:latin typeface="Arial" panose="020B0604020202020204" pitchFamily="34" charset="0"/>
              </a:rPr>
              <a:t>strengths</a:t>
            </a:r>
            <a:endParaRPr lang="nl-NL" sz="1600" dirty="0">
              <a:solidFill>
                <a:srgbClr val="000000"/>
              </a:solidFill>
              <a:latin typeface="Arial" panose="020B0604020202020204" pitchFamily="34" charset="0"/>
            </a:endParaRPr>
          </a:p>
          <a:p>
            <a:pPr marL="190500" lvl="1" indent="-190500">
              <a:spcBef>
                <a:spcPct val="50000"/>
              </a:spcBef>
              <a:spcAft>
                <a:spcPct val="0"/>
              </a:spcAft>
              <a:buClr>
                <a:srgbClr val="94CBD8"/>
              </a:buClr>
              <a:buSzPct val="120000"/>
              <a:buFont typeface="Wingdings" panose="05000000000000000000" pitchFamily="2" charset="2"/>
              <a:buChar char="§"/>
            </a:pPr>
            <a:r>
              <a:rPr lang="nl-NL" sz="1600" dirty="0">
                <a:solidFill>
                  <a:srgbClr val="000000"/>
                </a:solidFill>
                <a:latin typeface="Arial" panose="020B0604020202020204" pitchFamily="34" charset="0"/>
              </a:rPr>
              <a:t>12.30 - 13.30u	Lunch</a:t>
            </a:r>
          </a:p>
          <a:p>
            <a:pPr marL="190500" lvl="1" indent="-190500">
              <a:spcBef>
                <a:spcPct val="50000"/>
              </a:spcBef>
              <a:spcAft>
                <a:spcPct val="0"/>
              </a:spcAft>
              <a:buClr>
                <a:srgbClr val="94CBD8"/>
              </a:buClr>
              <a:buSzPct val="120000"/>
              <a:buFont typeface="Wingdings" panose="05000000000000000000" pitchFamily="2" charset="2"/>
              <a:buChar char="§"/>
            </a:pPr>
            <a:r>
              <a:rPr lang="nl-NL" sz="1600" dirty="0">
                <a:solidFill>
                  <a:srgbClr val="000000"/>
                </a:solidFill>
                <a:latin typeface="Arial" panose="020B0604020202020204" pitchFamily="34" charset="0"/>
              </a:rPr>
              <a:t>13.30 - 14.15u	Werving en selectie van toezichthouders</a:t>
            </a:r>
          </a:p>
          <a:p>
            <a:pPr marL="190500" lvl="1" indent="-190500">
              <a:spcBef>
                <a:spcPct val="50000"/>
              </a:spcBef>
              <a:spcAft>
                <a:spcPct val="0"/>
              </a:spcAft>
              <a:buClr>
                <a:srgbClr val="94CBD8"/>
              </a:buClr>
              <a:buSzPct val="120000"/>
              <a:buFont typeface="Wingdings" panose="05000000000000000000" pitchFamily="2" charset="2"/>
              <a:buChar char="§"/>
            </a:pPr>
            <a:r>
              <a:rPr lang="nl-NL" sz="1600" dirty="0">
                <a:solidFill>
                  <a:srgbClr val="000000"/>
                </a:solidFill>
                <a:latin typeface="Arial" panose="020B0604020202020204" pitchFamily="34" charset="0"/>
              </a:rPr>
              <a:t>14.15 - 15.30u	Een RvT als team: samenwerken en samen leren</a:t>
            </a:r>
          </a:p>
          <a:p>
            <a:pPr marL="190500" lvl="1" indent="-190500">
              <a:spcBef>
                <a:spcPct val="50000"/>
              </a:spcBef>
              <a:spcAft>
                <a:spcPct val="0"/>
              </a:spcAft>
              <a:buClr>
                <a:srgbClr val="94CBD8"/>
              </a:buClr>
              <a:buSzPct val="120000"/>
              <a:buFont typeface="Wingdings" panose="05000000000000000000" pitchFamily="2" charset="2"/>
              <a:buChar char="§"/>
            </a:pPr>
            <a:r>
              <a:rPr lang="nl-NL" sz="1600" dirty="0">
                <a:solidFill>
                  <a:srgbClr val="000000"/>
                </a:solidFill>
                <a:latin typeface="Arial" panose="020B0604020202020204" pitchFamily="34" charset="0"/>
              </a:rPr>
              <a:t>15.30 - 16.00u	Afsluiting	</a:t>
            </a:r>
          </a:p>
          <a:p>
            <a:pPr>
              <a:lnSpc>
                <a:spcPts val="1700"/>
              </a:lnSpc>
              <a:spcBef>
                <a:spcPts val="300"/>
              </a:spcBef>
            </a:pPr>
            <a:endParaRPr lang="nl-NL" sz="1600" dirty="0" err="1">
              <a:solidFill>
                <a:srgbClr val="000000"/>
              </a:solidFill>
              <a:latin typeface="Arial" panose="020B0604020202020204" pitchFamily="34" charset="0"/>
            </a:endParaRPr>
          </a:p>
        </p:txBody>
      </p:sp>
      <p:pic>
        <p:nvPicPr>
          <p:cNvPr id="10" name="Afbeelding 9"/>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3</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928991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4434" y="791772"/>
            <a:ext cx="9213566" cy="5208978"/>
          </a:xfrm>
          <a:prstGeom prst="rect">
            <a:avLst/>
          </a:prstGeom>
        </p:spPr>
      </p:pic>
      <p:sp>
        <p:nvSpPr>
          <p:cNvPr id="7" name="Rectangle 6"/>
          <p:cNvSpPr/>
          <p:nvPr/>
        </p:nvSpPr>
        <p:spPr>
          <a:xfrm rot="5400000">
            <a:off x="3244812" y="-995401"/>
            <a:ext cx="5197288" cy="8795014"/>
          </a:xfrm>
          <a:prstGeom prst="rect">
            <a:avLst/>
          </a:prstGeom>
          <a:gradFill>
            <a:gsLst>
              <a:gs pos="0">
                <a:schemeClr val="tx1">
                  <a:lumMod val="85000"/>
                  <a:lumOff val="15000"/>
                  <a:alpha val="0"/>
                </a:schemeClr>
              </a:gs>
              <a:gs pos="69000">
                <a:schemeClr val="tx1">
                  <a:lumMod val="85000"/>
                  <a:lumOff val="15000"/>
                  <a:alpha val="31000"/>
                </a:schemeClr>
              </a:gs>
              <a:gs pos="99000">
                <a:schemeClr val="tx1">
                  <a:lumMod val="85000"/>
                  <a:lumOff val="15000"/>
                  <a:alpha val="47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3" name="Rectangle 12"/>
          <p:cNvSpPr/>
          <p:nvPr/>
        </p:nvSpPr>
        <p:spPr>
          <a:xfrm rot="16200000">
            <a:off x="4849412" y="-345792"/>
            <a:ext cx="865465" cy="7672387"/>
          </a:xfrm>
          <a:prstGeom prst="rect">
            <a:avLst/>
          </a:prstGeom>
          <a:gradFill flip="none" rotWithShape="1">
            <a:gsLst>
              <a:gs pos="0">
                <a:schemeClr val="tx1">
                  <a:lumMod val="85000"/>
                  <a:lumOff val="15000"/>
                  <a:alpha val="68000"/>
                </a:schemeClr>
              </a:gs>
              <a:gs pos="100000">
                <a:schemeClr val="tx1">
                  <a:lumMod val="75000"/>
                  <a:lumOff val="25000"/>
                  <a:alpha val="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dirty="0">
              <a:solidFill>
                <a:srgbClr val="FFFFFF"/>
              </a:solidFill>
            </a:endParaRPr>
          </a:p>
        </p:txBody>
      </p:sp>
      <p:sp>
        <p:nvSpPr>
          <p:cNvPr id="8" name="Rectangle 7"/>
          <p:cNvSpPr/>
          <p:nvPr/>
        </p:nvSpPr>
        <p:spPr>
          <a:xfrm>
            <a:off x="2048211" y="5681450"/>
            <a:ext cx="2133918" cy="200055"/>
          </a:xfrm>
          <a:prstGeom prst="rect">
            <a:avLst/>
          </a:prstGeom>
        </p:spPr>
        <p:txBody>
          <a:bodyPr wrap="none">
            <a:spAutoFit/>
          </a:bodyPr>
          <a:lstStyle/>
          <a:p>
            <a:pPr algn="ctr" eaLnBrk="0" fontAlgn="base" hangingPunct="0">
              <a:spcBef>
                <a:spcPct val="0"/>
              </a:spcBef>
              <a:spcAft>
                <a:spcPct val="0"/>
              </a:spcAft>
            </a:pPr>
            <a:r>
              <a:rPr lang="en-GB" sz="700" dirty="0">
                <a:solidFill>
                  <a:srgbClr val="B5B6B3"/>
                </a:solidFill>
                <a:latin typeface="Arial" charset="0"/>
              </a:rPr>
              <a:t>Copyright © 2017 Gallup, Inc. All rights reserved.</a:t>
            </a:r>
          </a:p>
        </p:txBody>
      </p:sp>
      <p:sp>
        <p:nvSpPr>
          <p:cNvPr id="11" name="Rectangle 10"/>
          <p:cNvSpPr/>
          <p:nvPr/>
        </p:nvSpPr>
        <p:spPr>
          <a:xfrm>
            <a:off x="1454435" y="3843270"/>
            <a:ext cx="7663899" cy="95733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10" name="Text Placeholder 1"/>
          <p:cNvSpPr txBox="1">
            <a:spLocks/>
          </p:cNvSpPr>
          <p:nvPr/>
        </p:nvSpPr>
        <p:spPr>
          <a:xfrm>
            <a:off x="1859749" y="3923137"/>
            <a:ext cx="7441677" cy="376295"/>
          </a:xfrm>
          <a:prstGeom prst="rect">
            <a:avLst/>
          </a:prstGeom>
        </p:spPr>
        <p:txBody>
          <a:bodyPr vert="horz" lIns="0" tIns="45720" rIns="0" bIns="0" rtlCol="0">
            <a:noAutofit/>
          </a:bodyPr>
          <a:lstStyle>
            <a:lvl1pPr marL="0" indent="0" algn="l" rtl="0" eaLnBrk="1" fontAlgn="base" hangingPunct="1">
              <a:spcBef>
                <a:spcPts val="900"/>
              </a:spcBef>
              <a:spcAft>
                <a:spcPct val="0"/>
              </a:spcAft>
              <a:buClr>
                <a:schemeClr val="accent2"/>
              </a:buClr>
              <a:buSzPct val="80000"/>
              <a:buFont typeface="Arial" pitchFamily="34" charset="0"/>
              <a:buNone/>
              <a:defRPr sz="1801" b="1" kern="1200">
                <a:solidFill>
                  <a:schemeClr val="accent2"/>
                </a:solidFill>
                <a:latin typeface="+mn-lt"/>
                <a:ea typeface="Arial" pitchFamily="-105" charset="-52"/>
                <a:cs typeface="Arial" pitchFamily="34" charset="0"/>
              </a:defRPr>
            </a:lvl1pPr>
            <a:lvl2pPr marL="0" indent="-172869" algn="l" rtl="0" eaLnBrk="1" fontAlgn="base" hangingPunct="1">
              <a:spcBef>
                <a:spcPts val="468"/>
              </a:spcBef>
              <a:spcAft>
                <a:spcPct val="0"/>
              </a:spcAft>
              <a:buClr>
                <a:schemeClr val="accent3"/>
              </a:buClr>
              <a:buSzPct val="80000"/>
              <a:buFont typeface="Arial" pitchFamily="34" charset="0"/>
              <a:buChar char="•"/>
              <a:defRPr sz="1801" kern="1200">
                <a:solidFill>
                  <a:schemeClr val="tx1"/>
                </a:solidFill>
                <a:latin typeface="+mn-lt"/>
                <a:ea typeface="Arial" pitchFamily="-105" charset="-52"/>
                <a:cs typeface="Arial" pitchFamily="34" charset="0"/>
              </a:defRPr>
            </a:lvl2pPr>
            <a:lvl3pPr marL="343037" indent="-172869" algn="l" rtl="0" eaLnBrk="1" fontAlgn="base" hangingPunct="1">
              <a:spcBef>
                <a:spcPts val="432"/>
              </a:spcBef>
              <a:spcAft>
                <a:spcPct val="0"/>
              </a:spcAft>
              <a:buClr>
                <a:schemeClr val="accent2"/>
              </a:buClr>
              <a:buSzPct val="80000"/>
              <a:buFont typeface="Arial" pitchFamily="34" charset="0"/>
              <a:buChar char="–"/>
              <a:defRPr sz="1501" kern="1200">
                <a:solidFill>
                  <a:schemeClr val="tx1"/>
                </a:solidFill>
                <a:latin typeface="+mn-lt"/>
                <a:ea typeface="Arial" pitchFamily="-105" charset="-52"/>
                <a:cs typeface="Arial" pitchFamily="34" charset="0"/>
              </a:defRPr>
            </a:lvl3pPr>
            <a:lvl4pPr marL="515906" indent="-170168" algn="l" rtl="0" eaLnBrk="1" fontAlgn="base" hangingPunct="1">
              <a:spcBef>
                <a:spcPts val="396"/>
              </a:spcBef>
              <a:spcAft>
                <a:spcPct val="0"/>
              </a:spcAft>
              <a:buSzPct val="80000"/>
              <a:buFont typeface="Arial" pitchFamily="34" charset="0"/>
              <a:buChar char="•"/>
              <a:defRPr sz="1351" kern="1200">
                <a:solidFill>
                  <a:schemeClr val="accent2"/>
                </a:solidFill>
                <a:latin typeface="+mn-lt"/>
                <a:ea typeface="Arial" pitchFamily="-105" charset="-52"/>
                <a:cs typeface="Arial" pitchFamily="34" charset="0"/>
              </a:defRPr>
            </a:lvl4pPr>
            <a:lvl5pPr marL="686074" indent="-172869" algn="l" rtl="0" eaLnBrk="1" fontAlgn="base" hangingPunct="1">
              <a:spcBef>
                <a:spcPts val="360"/>
              </a:spcBef>
              <a:spcAft>
                <a:spcPct val="0"/>
              </a:spcAft>
              <a:buClr>
                <a:schemeClr val="accent1"/>
              </a:buClr>
              <a:buSzPct val="80000"/>
              <a:buFont typeface="Arial" pitchFamily="34" charset="0"/>
              <a:buChar char="–"/>
              <a:defRPr sz="1200" kern="1200">
                <a:solidFill>
                  <a:schemeClr val="tx1"/>
                </a:solidFill>
                <a:latin typeface="+mn-lt"/>
                <a:ea typeface="Arial" pitchFamily="-105" charset="-52"/>
                <a:cs typeface="Arial" pitchFamily="34" charset="0"/>
              </a:defRPr>
            </a:lvl5pPr>
            <a:lvl6pPr marL="1886704"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29742"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2779"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5816"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9pPr>
          </a:lstStyle>
          <a:p>
            <a:pPr>
              <a:spcAft>
                <a:spcPts val="600"/>
              </a:spcAft>
              <a:buClr>
                <a:srgbClr val="565A5C"/>
              </a:buClr>
            </a:pPr>
            <a:r>
              <a:rPr lang="en-US" sz="2400" dirty="0" err="1">
                <a:solidFill>
                  <a:srgbClr val="565A5C"/>
                </a:solidFill>
              </a:rPr>
              <a:t>Iemand</a:t>
            </a:r>
            <a:r>
              <a:rPr lang="en-US" sz="2400" dirty="0">
                <a:solidFill>
                  <a:srgbClr val="565A5C"/>
                </a:solidFill>
              </a:rPr>
              <a:t> </a:t>
            </a:r>
            <a:r>
              <a:rPr lang="en-US" sz="2400" dirty="0" err="1">
                <a:solidFill>
                  <a:srgbClr val="565A5C"/>
                </a:solidFill>
              </a:rPr>
              <a:t>uitzoekt</a:t>
            </a:r>
            <a:r>
              <a:rPr lang="en-US" sz="2400" dirty="0">
                <a:solidFill>
                  <a:srgbClr val="565A5C"/>
                </a:solidFill>
              </a:rPr>
              <a:t> om </a:t>
            </a:r>
            <a:r>
              <a:rPr lang="en-US" sz="2400" dirty="0" err="1">
                <a:solidFill>
                  <a:srgbClr val="565A5C"/>
                </a:solidFill>
              </a:rPr>
              <a:t>mee</a:t>
            </a:r>
            <a:r>
              <a:rPr lang="en-US" sz="2400" dirty="0">
                <a:solidFill>
                  <a:srgbClr val="565A5C"/>
                </a:solidFill>
              </a:rPr>
              <a:t> te </a:t>
            </a:r>
            <a:r>
              <a:rPr lang="en-US" sz="2400" dirty="0" err="1">
                <a:solidFill>
                  <a:srgbClr val="565A5C"/>
                </a:solidFill>
              </a:rPr>
              <a:t>racen</a:t>
            </a:r>
            <a:r>
              <a:rPr lang="en-US" sz="2400" dirty="0">
                <a:solidFill>
                  <a:srgbClr val="565A5C"/>
                </a:solidFill>
              </a:rPr>
              <a:t> </a:t>
            </a:r>
            <a:r>
              <a:rPr lang="en-US" sz="2400" dirty="0" err="1">
                <a:solidFill>
                  <a:srgbClr val="565A5C"/>
                </a:solidFill>
              </a:rPr>
              <a:t>als</a:t>
            </a:r>
            <a:r>
              <a:rPr lang="en-US" sz="2400" dirty="0">
                <a:solidFill>
                  <a:srgbClr val="565A5C"/>
                </a:solidFill>
              </a:rPr>
              <a:t> je in de auto zit.</a:t>
            </a:r>
          </a:p>
        </p:txBody>
      </p:sp>
      <p:sp>
        <p:nvSpPr>
          <p:cNvPr id="14" name="Slide Number Placeholder 1"/>
          <p:cNvSpPr txBox="1">
            <a:spLocks/>
          </p:cNvSpPr>
          <p:nvPr/>
        </p:nvSpPr>
        <p:spPr>
          <a:xfrm>
            <a:off x="1696593" y="5748512"/>
            <a:ext cx="342900" cy="252239"/>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E49D905-C3EE-41D6-87FE-CD933A23132B}" type="slidenum">
              <a:rPr lang="en-US" sz="600">
                <a:solidFill>
                  <a:srgbClr val="8E908F"/>
                </a:solidFill>
              </a:rPr>
              <a:pPr>
                <a:defRPr/>
              </a:pPr>
              <a:t>30</a:t>
            </a:fld>
            <a:endParaRPr lang="en-GB" sz="600" dirty="0">
              <a:solidFill>
                <a:srgbClr val="8E908F"/>
              </a:solidFill>
            </a:endParaRPr>
          </a:p>
        </p:txBody>
      </p:sp>
      <p:pic>
        <p:nvPicPr>
          <p:cNvPr id="15" name="Picture 3" descr="Gallup_CORP_PW_g_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8606" y="5507633"/>
            <a:ext cx="1398588" cy="5476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itle 2"/>
          <p:cNvSpPr txBox="1">
            <a:spLocks/>
          </p:cNvSpPr>
          <p:nvPr/>
        </p:nvSpPr>
        <p:spPr>
          <a:xfrm>
            <a:off x="1872992" y="2905366"/>
            <a:ext cx="8446020" cy="752234"/>
          </a:xfrm>
          <a:prstGeom prst="rect">
            <a:avLst/>
          </a:prstGeom>
        </p:spPr>
        <p:txBody>
          <a:bodyPr vert="horz" lIns="0" tIns="45720" rIns="0" bIns="0" rtlCol="0" anchor="b" anchorCtr="0">
            <a:noAutofit/>
          </a:bodyPr>
          <a:lstStyle>
            <a:lvl1pPr algn="l" rtl="0" eaLnBrk="1" fontAlgn="base" hangingPunct="1">
              <a:lnSpc>
                <a:spcPct val="100000"/>
              </a:lnSpc>
              <a:spcBef>
                <a:spcPct val="0"/>
              </a:spcBef>
              <a:spcAft>
                <a:spcPct val="0"/>
              </a:spcAft>
              <a:buFont typeface="Arial" charset="0"/>
              <a:defRPr lang="en-AU" sz="2800" b="0" kern="1200" spc="0" baseline="0">
                <a:solidFill>
                  <a:srgbClr val="000000"/>
                </a:solidFill>
                <a:latin typeface="+mj-lt"/>
                <a:ea typeface="Arial" pitchFamily="-105" charset="-52"/>
                <a:cs typeface="Arial" pitchFamily="34" charset="0"/>
              </a:defRPr>
            </a:lvl1pPr>
            <a:lvl2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2pPr>
            <a:lvl3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3pPr>
            <a:lvl4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4pPr>
            <a:lvl5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5pPr>
            <a:lvl6pPr marL="343037"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6pPr>
            <a:lvl7pPr marL="686074"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7pPr>
            <a:lvl8pPr marL="1029111"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8pPr>
            <a:lvl9pPr marL="1372149"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9pPr>
          </a:lstStyle>
          <a:p>
            <a:r>
              <a:rPr lang="en-GB" dirty="0" err="1">
                <a:solidFill>
                  <a:srgbClr val="FFFFFF"/>
                </a:solidFill>
              </a:rPr>
              <a:t>Sta</a:t>
            </a:r>
            <a:r>
              <a:rPr lang="en-GB" dirty="0">
                <a:solidFill>
                  <a:srgbClr val="FFFFFF"/>
                </a:solidFill>
              </a:rPr>
              <a:t> op </a:t>
            </a:r>
            <a:r>
              <a:rPr lang="en-GB" dirty="0" err="1">
                <a:solidFill>
                  <a:srgbClr val="FFFFFF"/>
                </a:solidFill>
              </a:rPr>
              <a:t>als</a:t>
            </a:r>
            <a:r>
              <a:rPr lang="en-GB" dirty="0">
                <a:solidFill>
                  <a:srgbClr val="FFFFFF"/>
                </a:solidFill>
              </a:rPr>
              <a:t> je (</a:t>
            </a:r>
            <a:r>
              <a:rPr lang="en-GB" dirty="0" err="1">
                <a:solidFill>
                  <a:srgbClr val="FFFFFF"/>
                </a:solidFill>
              </a:rPr>
              <a:t>bijna</a:t>
            </a:r>
            <a:r>
              <a:rPr lang="en-GB" dirty="0">
                <a:solidFill>
                  <a:srgbClr val="FFFFFF"/>
                </a:solidFill>
              </a:rPr>
              <a:t>) </a:t>
            </a:r>
            <a:r>
              <a:rPr lang="en-GB" dirty="0" err="1">
                <a:solidFill>
                  <a:srgbClr val="FFFFFF"/>
                </a:solidFill>
              </a:rPr>
              <a:t>altijd</a:t>
            </a:r>
            <a:r>
              <a:rPr lang="en-GB" dirty="0">
                <a:solidFill>
                  <a:srgbClr val="FFFFFF"/>
                </a:solidFill>
              </a:rPr>
              <a:t>…</a:t>
            </a:r>
          </a:p>
        </p:txBody>
      </p:sp>
      <p:pic>
        <p:nvPicPr>
          <p:cNvPr id="2" name="Afbeelding 1"/>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4" name="Tekstvak 3"/>
          <p:cNvSpPr txBox="1"/>
          <p:nvPr>
            <p:custDataLst>
              <p:tags r:id="rId2"/>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30</a:t>
            </a:r>
          </a:p>
        </p:txBody>
      </p:sp>
      <p:cxnSp>
        <p:nvCxnSpPr>
          <p:cNvPr id="5" name="Rechte verbindingslijn 4"/>
          <p:cNvCxnSpPr/>
          <p:nvPr>
            <p:custDataLst>
              <p:tags r:id="rId3"/>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custDataLst>
              <p:tags r:id="rId4"/>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extLst>
      <p:ext uri="{BB962C8B-B14F-4D97-AF65-F5344CB8AC3E}">
        <p14:creationId xmlns:p14="http://schemas.microsoft.com/office/powerpoint/2010/main" val="3157272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857250"/>
            <a:ext cx="9144000" cy="5153891"/>
          </a:xfrm>
          <a:prstGeom prst="rect">
            <a:avLst/>
          </a:prstGeom>
        </p:spPr>
      </p:pic>
      <p:sp>
        <p:nvSpPr>
          <p:cNvPr id="7" name="Rectangle 6"/>
          <p:cNvSpPr/>
          <p:nvPr/>
        </p:nvSpPr>
        <p:spPr>
          <a:xfrm rot="5400000">
            <a:off x="3310731" y="-929482"/>
            <a:ext cx="5143500" cy="8716963"/>
          </a:xfrm>
          <a:prstGeom prst="rect">
            <a:avLst/>
          </a:prstGeom>
          <a:gradFill>
            <a:gsLst>
              <a:gs pos="0">
                <a:schemeClr val="tx1">
                  <a:lumMod val="85000"/>
                  <a:lumOff val="15000"/>
                  <a:alpha val="0"/>
                </a:schemeClr>
              </a:gs>
              <a:gs pos="69000">
                <a:schemeClr val="tx1">
                  <a:lumMod val="85000"/>
                  <a:lumOff val="15000"/>
                  <a:alpha val="31000"/>
                </a:schemeClr>
              </a:gs>
              <a:gs pos="99000">
                <a:schemeClr val="tx1">
                  <a:lumMod val="85000"/>
                  <a:lumOff val="15000"/>
                  <a:alpha val="47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3" name="Rectangle 12"/>
          <p:cNvSpPr/>
          <p:nvPr/>
        </p:nvSpPr>
        <p:spPr>
          <a:xfrm rot="16200000">
            <a:off x="4922155" y="-260612"/>
            <a:ext cx="785598" cy="7581895"/>
          </a:xfrm>
          <a:prstGeom prst="rect">
            <a:avLst/>
          </a:prstGeom>
          <a:gradFill flip="none" rotWithShape="1">
            <a:gsLst>
              <a:gs pos="0">
                <a:schemeClr val="tx1">
                  <a:lumMod val="85000"/>
                  <a:lumOff val="15000"/>
                  <a:alpha val="68000"/>
                </a:schemeClr>
              </a:gs>
              <a:gs pos="100000">
                <a:schemeClr val="tx1">
                  <a:lumMod val="75000"/>
                  <a:lumOff val="25000"/>
                  <a:alpha val="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dirty="0">
              <a:solidFill>
                <a:srgbClr val="FFFFFF"/>
              </a:solidFill>
            </a:endParaRPr>
          </a:p>
        </p:txBody>
      </p:sp>
      <p:sp>
        <p:nvSpPr>
          <p:cNvPr id="8" name="Rectangle 7"/>
          <p:cNvSpPr/>
          <p:nvPr/>
        </p:nvSpPr>
        <p:spPr>
          <a:xfrm>
            <a:off x="2048211" y="5681450"/>
            <a:ext cx="2133918" cy="200055"/>
          </a:xfrm>
          <a:prstGeom prst="rect">
            <a:avLst/>
          </a:prstGeom>
        </p:spPr>
        <p:txBody>
          <a:bodyPr wrap="none">
            <a:spAutoFit/>
          </a:bodyPr>
          <a:lstStyle/>
          <a:p>
            <a:pPr algn="ctr" eaLnBrk="0" fontAlgn="base" hangingPunct="0">
              <a:spcBef>
                <a:spcPct val="0"/>
              </a:spcBef>
              <a:spcAft>
                <a:spcPct val="0"/>
              </a:spcAft>
            </a:pPr>
            <a:r>
              <a:rPr lang="en-GB" sz="700" dirty="0">
                <a:solidFill>
                  <a:srgbClr val="B5B6B3"/>
                </a:solidFill>
                <a:latin typeface="Arial" charset="0"/>
              </a:rPr>
              <a:t>Copyright © 2017 Gallup, Inc. All rights reserved.</a:t>
            </a:r>
          </a:p>
        </p:txBody>
      </p:sp>
      <p:sp>
        <p:nvSpPr>
          <p:cNvPr id="11" name="Rectangle 10"/>
          <p:cNvSpPr/>
          <p:nvPr/>
        </p:nvSpPr>
        <p:spPr>
          <a:xfrm>
            <a:off x="1523998" y="3843269"/>
            <a:ext cx="7924802" cy="10225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10" name="Text Placeholder 1"/>
          <p:cNvSpPr txBox="1">
            <a:spLocks/>
          </p:cNvSpPr>
          <p:nvPr/>
        </p:nvSpPr>
        <p:spPr>
          <a:xfrm>
            <a:off x="1859749" y="3923137"/>
            <a:ext cx="7441677" cy="376295"/>
          </a:xfrm>
          <a:prstGeom prst="rect">
            <a:avLst/>
          </a:prstGeom>
        </p:spPr>
        <p:txBody>
          <a:bodyPr vert="horz" lIns="0" tIns="45720" rIns="0" bIns="0" rtlCol="0">
            <a:noAutofit/>
          </a:bodyPr>
          <a:lstStyle>
            <a:lvl1pPr marL="0" indent="0" algn="l" rtl="0" eaLnBrk="1" fontAlgn="base" hangingPunct="1">
              <a:spcBef>
                <a:spcPts val="900"/>
              </a:spcBef>
              <a:spcAft>
                <a:spcPct val="0"/>
              </a:spcAft>
              <a:buClr>
                <a:schemeClr val="accent2"/>
              </a:buClr>
              <a:buSzPct val="80000"/>
              <a:buFont typeface="Arial" pitchFamily="34" charset="0"/>
              <a:buNone/>
              <a:defRPr sz="1801" b="1" kern="1200">
                <a:solidFill>
                  <a:schemeClr val="accent2"/>
                </a:solidFill>
                <a:latin typeface="+mn-lt"/>
                <a:ea typeface="Arial" pitchFamily="-105" charset="-52"/>
                <a:cs typeface="Arial" pitchFamily="34" charset="0"/>
              </a:defRPr>
            </a:lvl1pPr>
            <a:lvl2pPr marL="0" indent="-172869" algn="l" rtl="0" eaLnBrk="1" fontAlgn="base" hangingPunct="1">
              <a:spcBef>
                <a:spcPts val="468"/>
              </a:spcBef>
              <a:spcAft>
                <a:spcPct val="0"/>
              </a:spcAft>
              <a:buClr>
                <a:schemeClr val="accent3"/>
              </a:buClr>
              <a:buSzPct val="80000"/>
              <a:buFont typeface="Arial" pitchFamily="34" charset="0"/>
              <a:buChar char="•"/>
              <a:defRPr sz="1801" kern="1200">
                <a:solidFill>
                  <a:schemeClr val="tx1"/>
                </a:solidFill>
                <a:latin typeface="+mn-lt"/>
                <a:ea typeface="Arial" pitchFamily="-105" charset="-52"/>
                <a:cs typeface="Arial" pitchFamily="34" charset="0"/>
              </a:defRPr>
            </a:lvl2pPr>
            <a:lvl3pPr marL="343037" indent="-172869" algn="l" rtl="0" eaLnBrk="1" fontAlgn="base" hangingPunct="1">
              <a:spcBef>
                <a:spcPts val="432"/>
              </a:spcBef>
              <a:spcAft>
                <a:spcPct val="0"/>
              </a:spcAft>
              <a:buClr>
                <a:schemeClr val="accent2"/>
              </a:buClr>
              <a:buSzPct val="80000"/>
              <a:buFont typeface="Arial" pitchFamily="34" charset="0"/>
              <a:buChar char="–"/>
              <a:defRPr sz="1501" kern="1200">
                <a:solidFill>
                  <a:schemeClr val="tx1"/>
                </a:solidFill>
                <a:latin typeface="+mn-lt"/>
                <a:ea typeface="Arial" pitchFamily="-105" charset="-52"/>
                <a:cs typeface="Arial" pitchFamily="34" charset="0"/>
              </a:defRPr>
            </a:lvl3pPr>
            <a:lvl4pPr marL="515906" indent="-170168" algn="l" rtl="0" eaLnBrk="1" fontAlgn="base" hangingPunct="1">
              <a:spcBef>
                <a:spcPts val="396"/>
              </a:spcBef>
              <a:spcAft>
                <a:spcPct val="0"/>
              </a:spcAft>
              <a:buSzPct val="80000"/>
              <a:buFont typeface="Arial" pitchFamily="34" charset="0"/>
              <a:buChar char="•"/>
              <a:defRPr sz="1351" kern="1200">
                <a:solidFill>
                  <a:schemeClr val="accent2"/>
                </a:solidFill>
                <a:latin typeface="+mn-lt"/>
                <a:ea typeface="Arial" pitchFamily="-105" charset="-52"/>
                <a:cs typeface="Arial" pitchFamily="34" charset="0"/>
              </a:defRPr>
            </a:lvl4pPr>
            <a:lvl5pPr marL="686074" indent="-172869" algn="l" rtl="0" eaLnBrk="1" fontAlgn="base" hangingPunct="1">
              <a:spcBef>
                <a:spcPts val="360"/>
              </a:spcBef>
              <a:spcAft>
                <a:spcPct val="0"/>
              </a:spcAft>
              <a:buClr>
                <a:schemeClr val="accent1"/>
              </a:buClr>
              <a:buSzPct val="80000"/>
              <a:buFont typeface="Arial" pitchFamily="34" charset="0"/>
              <a:buChar char="–"/>
              <a:defRPr sz="1200" kern="1200">
                <a:solidFill>
                  <a:schemeClr val="tx1"/>
                </a:solidFill>
                <a:latin typeface="+mn-lt"/>
                <a:ea typeface="Arial" pitchFamily="-105" charset="-52"/>
                <a:cs typeface="Arial" pitchFamily="34" charset="0"/>
              </a:defRPr>
            </a:lvl5pPr>
            <a:lvl6pPr marL="1886704"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29742"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2779"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5816" indent="-171519" algn="l" defTabSz="686074" rtl="0" eaLnBrk="1" latinLnBrk="0" hangingPunct="1">
              <a:spcBef>
                <a:spcPct val="20000"/>
              </a:spcBef>
              <a:buFont typeface="Arial" pitchFamily="34" charset="0"/>
              <a:buChar char="•"/>
              <a:defRPr sz="1501" kern="1200">
                <a:solidFill>
                  <a:schemeClr val="tx1"/>
                </a:solidFill>
                <a:latin typeface="+mn-lt"/>
                <a:ea typeface="+mn-ea"/>
                <a:cs typeface="+mn-cs"/>
              </a:defRPr>
            </a:lvl9pPr>
          </a:lstStyle>
          <a:p>
            <a:pPr>
              <a:buClr>
                <a:srgbClr val="404545"/>
              </a:buClr>
            </a:pPr>
            <a:r>
              <a:rPr lang="en-US" sz="2400" dirty="0">
                <a:solidFill>
                  <a:srgbClr val="565A5C"/>
                </a:solidFill>
              </a:rPr>
              <a:t>Nog </a:t>
            </a:r>
            <a:r>
              <a:rPr lang="en-US" sz="2400" dirty="0" err="1">
                <a:solidFill>
                  <a:srgbClr val="565A5C"/>
                </a:solidFill>
              </a:rPr>
              <a:t>een</a:t>
            </a:r>
            <a:r>
              <a:rPr lang="en-US" sz="2400" dirty="0">
                <a:solidFill>
                  <a:srgbClr val="565A5C"/>
                </a:solidFill>
              </a:rPr>
              <a:t> </a:t>
            </a:r>
            <a:r>
              <a:rPr lang="en-US" sz="2400" dirty="0" err="1">
                <a:solidFill>
                  <a:srgbClr val="565A5C"/>
                </a:solidFill>
              </a:rPr>
              <a:t>keer</a:t>
            </a:r>
            <a:r>
              <a:rPr lang="en-US" sz="2400" dirty="0">
                <a:solidFill>
                  <a:srgbClr val="565A5C"/>
                </a:solidFill>
              </a:rPr>
              <a:t> op het </a:t>
            </a:r>
            <a:r>
              <a:rPr lang="en-US" sz="2400" dirty="0" err="1">
                <a:solidFill>
                  <a:srgbClr val="565A5C"/>
                </a:solidFill>
              </a:rPr>
              <a:t>knopje</a:t>
            </a:r>
            <a:r>
              <a:rPr lang="en-US" sz="2400" dirty="0">
                <a:solidFill>
                  <a:srgbClr val="565A5C"/>
                </a:solidFill>
              </a:rPr>
              <a:t> van de lift </a:t>
            </a:r>
            <a:r>
              <a:rPr lang="en-US" sz="2400" dirty="0" err="1">
                <a:solidFill>
                  <a:srgbClr val="565A5C"/>
                </a:solidFill>
              </a:rPr>
              <a:t>drukt</a:t>
            </a:r>
            <a:r>
              <a:rPr lang="en-US" sz="2400" dirty="0">
                <a:solidFill>
                  <a:srgbClr val="565A5C"/>
                </a:solidFill>
              </a:rPr>
              <a:t> om de lift </a:t>
            </a:r>
            <a:r>
              <a:rPr lang="en-US" sz="2400" dirty="0" err="1">
                <a:solidFill>
                  <a:srgbClr val="565A5C"/>
                </a:solidFill>
              </a:rPr>
              <a:t>eraan</a:t>
            </a:r>
            <a:r>
              <a:rPr lang="en-US" sz="2400" dirty="0">
                <a:solidFill>
                  <a:srgbClr val="565A5C"/>
                </a:solidFill>
              </a:rPr>
              <a:t> te </a:t>
            </a:r>
            <a:r>
              <a:rPr lang="en-US" sz="2400" dirty="0" err="1">
                <a:solidFill>
                  <a:srgbClr val="565A5C"/>
                </a:solidFill>
              </a:rPr>
              <a:t>herinneren</a:t>
            </a:r>
            <a:r>
              <a:rPr lang="en-US" sz="2400" dirty="0">
                <a:solidFill>
                  <a:srgbClr val="565A5C"/>
                </a:solidFill>
              </a:rPr>
              <a:t> </a:t>
            </a:r>
            <a:r>
              <a:rPr lang="en-US" sz="2400" dirty="0" err="1">
                <a:solidFill>
                  <a:srgbClr val="565A5C"/>
                </a:solidFill>
              </a:rPr>
              <a:t>dat</a:t>
            </a:r>
            <a:r>
              <a:rPr lang="en-US" sz="2400" dirty="0">
                <a:solidFill>
                  <a:srgbClr val="565A5C"/>
                </a:solidFill>
              </a:rPr>
              <a:t> je </a:t>
            </a:r>
            <a:r>
              <a:rPr lang="en-US" sz="2400" dirty="0" err="1">
                <a:solidFill>
                  <a:srgbClr val="565A5C"/>
                </a:solidFill>
              </a:rPr>
              <a:t>er</a:t>
            </a:r>
            <a:r>
              <a:rPr lang="en-US" sz="2400" dirty="0">
                <a:solidFill>
                  <a:srgbClr val="565A5C"/>
                </a:solidFill>
              </a:rPr>
              <a:t> bent</a:t>
            </a:r>
          </a:p>
          <a:p>
            <a:pPr>
              <a:buClr>
                <a:srgbClr val="404545"/>
              </a:buClr>
            </a:pPr>
            <a:r>
              <a:rPr lang="en-GB" sz="2000" b="0" dirty="0">
                <a:solidFill>
                  <a:srgbClr val="404545"/>
                </a:solidFill>
              </a:rPr>
              <a:t>.</a:t>
            </a:r>
          </a:p>
        </p:txBody>
      </p:sp>
      <p:sp>
        <p:nvSpPr>
          <p:cNvPr id="14" name="Slide Number Placeholder 1"/>
          <p:cNvSpPr txBox="1">
            <a:spLocks/>
          </p:cNvSpPr>
          <p:nvPr/>
        </p:nvSpPr>
        <p:spPr>
          <a:xfrm>
            <a:off x="1696593" y="5748512"/>
            <a:ext cx="342900" cy="252239"/>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668404B-C199-467F-8C4E-16E62E419AFE}" type="slidenum">
              <a:rPr lang="en-US" sz="600">
                <a:solidFill>
                  <a:srgbClr val="8E908F"/>
                </a:solidFill>
              </a:rPr>
              <a:pPr>
                <a:defRPr/>
              </a:pPr>
              <a:t>31</a:t>
            </a:fld>
            <a:endParaRPr lang="en-GB" sz="600" dirty="0">
              <a:solidFill>
                <a:srgbClr val="8E908F"/>
              </a:solidFill>
            </a:endParaRPr>
          </a:p>
        </p:txBody>
      </p:sp>
      <p:pic>
        <p:nvPicPr>
          <p:cNvPr id="15" name="Picture 3" descr="Gallup_CORP_PW_g_RGB"/>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9168606" y="5507633"/>
            <a:ext cx="1398588" cy="5476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itle 2"/>
          <p:cNvSpPr txBox="1">
            <a:spLocks/>
          </p:cNvSpPr>
          <p:nvPr/>
        </p:nvSpPr>
        <p:spPr>
          <a:xfrm>
            <a:off x="1872992" y="2905366"/>
            <a:ext cx="8446020" cy="752234"/>
          </a:xfrm>
          <a:prstGeom prst="rect">
            <a:avLst/>
          </a:prstGeom>
        </p:spPr>
        <p:txBody>
          <a:bodyPr vert="horz" lIns="0" tIns="45720" rIns="0" bIns="0" rtlCol="0" anchor="b" anchorCtr="0">
            <a:noAutofit/>
          </a:bodyPr>
          <a:lstStyle>
            <a:lvl1pPr algn="l" rtl="0" eaLnBrk="1" fontAlgn="base" hangingPunct="1">
              <a:lnSpc>
                <a:spcPct val="100000"/>
              </a:lnSpc>
              <a:spcBef>
                <a:spcPct val="0"/>
              </a:spcBef>
              <a:spcAft>
                <a:spcPct val="0"/>
              </a:spcAft>
              <a:buFont typeface="Arial" charset="0"/>
              <a:defRPr lang="en-AU" sz="2800" b="0" kern="1200" spc="0" baseline="0">
                <a:solidFill>
                  <a:srgbClr val="000000"/>
                </a:solidFill>
                <a:latin typeface="+mj-lt"/>
                <a:ea typeface="Arial" pitchFamily="-105" charset="-52"/>
                <a:cs typeface="Arial" pitchFamily="34" charset="0"/>
              </a:defRPr>
            </a:lvl1pPr>
            <a:lvl2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2pPr>
            <a:lvl3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3pPr>
            <a:lvl4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4pPr>
            <a:lvl5pPr algn="l" rtl="0" eaLnBrk="1" fontAlgn="base" hangingPunct="1">
              <a:lnSpc>
                <a:spcPts val="1951"/>
              </a:lnSpc>
              <a:spcBef>
                <a:spcPct val="0"/>
              </a:spcBef>
              <a:spcAft>
                <a:spcPct val="0"/>
              </a:spcAft>
              <a:buFont typeface="Arial" charset="0"/>
              <a:defRPr sz="1801">
                <a:solidFill>
                  <a:schemeClr val="tx1"/>
                </a:solidFill>
                <a:latin typeface="Arial" pitchFamily="-105" charset="-52"/>
                <a:ea typeface="Arial" pitchFamily="-105" charset="-52"/>
                <a:cs typeface="Arial" pitchFamily="-105" charset="-52"/>
              </a:defRPr>
            </a:lvl5pPr>
            <a:lvl6pPr marL="343037"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6pPr>
            <a:lvl7pPr marL="686074"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7pPr>
            <a:lvl8pPr marL="1029111"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8pPr>
            <a:lvl9pPr marL="1372149" algn="l" rtl="0" eaLnBrk="1" fontAlgn="base" hangingPunct="1">
              <a:spcBef>
                <a:spcPct val="0"/>
              </a:spcBef>
              <a:spcAft>
                <a:spcPct val="0"/>
              </a:spcAft>
              <a:buFont typeface="Arial" pitchFamily="-105" charset="-52"/>
              <a:defRPr sz="1951">
                <a:solidFill>
                  <a:schemeClr val="tx1"/>
                </a:solidFill>
                <a:latin typeface="Arial" pitchFamily="-105" charset="-52"/>
                <a:ea typeface="Arial" pitchFamily="-105" charset="-52"/>
                <a:cs typeface="Arial" pitchFamily="-105" charset="-52"/>
              </a:defRPr>
            </a:lvl9pPr>
          </a:lstStyle>
          <a:p>
            <a:r>
              <a:rPr lang="en-GB" dirty="0" err="1">
                <a:solidFill>
                  <a:srgbClr val="FFFFFF"/>
                </a:solidFill>
              </a:rPr>
              <a:t>Sta</a:t>
            </a:r>
            <a:r>
              <a:rPr lang="en-GB" dirty="0">
                <a:solidFill>
                  <a:srgbClr val="FFFFFF"/>
                </a:solidFill>
              </a:rPr>
              <a:t> op </a:t>
            </a:r>
            <a:r>
              <a:rPr lang="en-GB" dirty="0" err="1">
                <a:solidFill>
                  <a:srgbClr val="FFFFFF"/>
                </a:solidFill>
              </a:rPr>
              <a:t>als</a:t>
            </a:r>
            <a:r>
              <a:rPr lang="en-GB" dirty="0">
                <a:solidFill>
                  <a:srgbClr val="FFFFFF"/>
                </a:solidFill>
              </a:rPr>
              <a:t> je (</a:t>
            </a:r>
            <a:r>
              <a:rPr lang="en-GB" dirty="0" err="1">
                <a:solidFill>
                  <a:srgbClr val="FFFFFF"/>
                </a:solidFill>
              </a:rPr>
              <a:t>bijna</a:t>
            </a:r>
            <a:r>
              <a:rPr lang="en-GB" dirty="0">
                <a:solidFill>
                  <a:srgbClr val="FFFFFF"/>
                </a:solidFill>
              </a:rPr>
              <a:t>) </a:t>
            </a:r>
            <a:r>
              <a:rPr lang="en-GB" dirty="0" err="1">
                <a:solidFill>
                  <a:srgbClr val="FFFFFF"/>
                </a:solidFill>
              </a:rPr>
              <a:t>altijd</a:t>
            </a:r>
            <a:r>
              <a:rPr lang="en-GB" dirty="0">
                <a:solidFill>
                  <a:srgbClr val="FFFFFF"/>
                </a:solidFill>
              </a:rPr>
              <a:t>…</a:t>
            </a:r>
          </a:p>
        </p:txBody>
      </p:sp>
      <p:pic>
        <p:nvPicPr>
          <p:cNvPr id="2" name="Afbeelding 1"/>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4" name="Tekstvak 3"/>
          <p:cNvSpPr txBox="1"/>
          <p:nvPr>
            <p:custDataLst>
              <p:tags r:id="rId2"/>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31</a:t>
            </a:r>
          </a:p>
        </p:txBody>
      </p:sp>
      <p:cxnSp>
        <p:nvCxnSpPr>
          <p:cNvPr id="5" name="Rechte verbindingslijn 4"/>
          <p:cNvCxnSpPr/>
          <p:nvPr>
            <p:custDataLst>
              <p:tags r:id="rId3"/>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custDataLst>
              <p:tags r:id="rId4"/>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extLst>
      <p:ext uri="{BB962C8B-B14F-4D97-AF65-F5344CB8AC3E}">
        <p14:creationId xmlns:p14="http://schemas.microsoft.com/office/powerpoint/2010/main" val="3652144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F1B434"/>
                </a:solidFill>
              </a:rPr>
              <a:t>Wat zijn talenten en strengths?</a:t>
            </a:r>
          </a:p>
        </p:txBody>
      </p:sp>
      <p:sp>
        <p:nvSpPr>
          <p:cNvPr id="7" name="Tekstvak 6"/>
          <p:cNvSpPr txBox="1"/>
          <p:nvPr>
            <p:custDataLst>
              <p:tags r:id="rId3"/>
            </p:custDataLst>
          </p:nvPr>
        </p:nvSpPr>
        <p:spPr>
          <a:xfrm>
            <a:off x="667566" y="1482087"/>
            <a:ext cx="10306433" cy="3662541"/>
          </a:xfrm>
          <a:prstGeom prst="rect">
            <a:avLst/>
          </a:prstGeom>
          <a:noFill/>
        </p:spPr>
        <p:txBody>
          <a:bodyPr vert="horz" wrap="square" rtlCol="0">
            <a:spAutoFit/>
          </a:bodyPr>
          <a:lstStyle/>
          <a:p>
            <a:pPr marL="190500" lvl="1" indent="-190500">
              <a:spcBef>
                <a:spcPct val="50000"/>
              </a:spcBef>
              <a:spcAft>
                <a:spcPct val="0"/>
              </a:spcAft>
              <a:buClr>
                <a:srgbClr val="F1B434"/>
              </a:buClr>
              <a:buSzPct val="120000"/>
              <a:buFont typeface="Wingdings" panose="05000000000000000000" pitchFamily="2" charset="2"/>
              <a:buChar char="§"/>
            </a:pPr>
            <a:r>
              <a:rPr lang="nl-NL" sz="1600" dirty="0">
                <a:solidFill>
                  <a:srgbClr val="000000"/>
                </a:solidFill>
                <a:latin typeface="Arial" panose="020B0604020202020204" pitchFamily="34" charset="0"/>
              </a:rPr>
              <a:t>Iedereen heeft talent. </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a:solidFill>
                  <a:srgbClr val="000000"/>
                </a:solidFill>
                <a:latin typeface="Arial" panose="020B0604020202020204" pitchFamily="34" charset="0"/>
              </a:rPr>
              <a:t>Talent = een natuurlijk patroon van gevoelens, gedachten en gedrag dat effectief kan worden ingezet (‘zijn’).</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a:solidFill>
                  <a:srgbClr val="000000"/>
                </a:solidFill>
                <a:latin typeface="Arial" panose="020B0604020202020204" pitchFamily="34" charset="0"/>
              </a:rPr>
              <a:t>Talenten helpen ons te begrijpen wie we zijn: ze typeren ons, beïnvloeden onze keuzes, sturen onze acties, verklaren waarom we in sommige dingen beter zijn dan in andere dingen, en helpen ons om de wereld te begrijpen (onze filter). Ze omvatten ook een behoefte.</a:t>
            </a:r>
          </a:p>
          <a:p>
            <a:pPr marL="190500" lvl="1" indent="-190500">
              <a:spcBef>
                <a:spcPct val="50000"/>
              </a:spcBef>
              <a:spcAft>
                <a:spcPct val="0"/>
              </a:spcAft>
              <a:buClr>
                <a:srgbClr val="F1B434"/>
              </a:buClr>
              <a:buSzPct val="120000"/>
              <a:buFont typeface="Wingdings" panose="05000000000000000000" pitchFamily="2" charset="2"/>
              <a:buChar char="§"/>
            </a:pPr>
            <a:endParaRPr lang="nl-NL" sz="1600" dirty="0">
              <a:solidFill>
                <a:srgbClr val="000000"/>
              </a:solidFill>
              <a:latin typeface="Arial" panose="020B0604020202020204" pitchFamily="34" charset="0"/>
            </a:endParaRP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a:solidFill>
                  <a:srgbClr val="000000"/>
                </a:solidFill>
                <a:latin typeface="Arial" panose="020B0604020202020204" pitchFamily="34" charset="0"/>
              </a:rPr>
              <a:t>Strengths = het vermogen om een steeds weer positieve resultaten te behalen door een excellentie prestatie te leveren in een specifieke taak (‘doen’).</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a:solidFill>
                  <a:srgbClr val="000000"/>
                </a:solidFill>
                <a:latin typeface="Arial" panose="020B0604020202020204" pitchFamily="34" charset="0"/>
              </a:rPr>
              <a:t>Investering = tijd aan besteden, kennis opdoen en vaardigheden ontwikkelen.</a:t>
            </a:r>
          </a:p>
          <a:p>
            <a:pPr marL="190500" lvl="1" indent="-190500">
              <a:spcBef>
                <a:spcPct val="50000"/>
              </a:spcBef>
              <a:spcAft>
                <a:spcPct val="0"/>
              </a:spcAft>
              <a:buClr>
                <a:srgbClr val="F1B434"/>
              </a:buClr>
              <a:buSzPct val="120000"/>
              <a:buFont typeface="Wingdings" panose="05000000000000000000" pitchFamily="2" charset="2"/>
              <a:buChar char="§"/>
            </a:pPr>
            <a:endParaRPr lang="nl-NL" sz="1600" dirty="0">
              <a:solidFill>
                <a:srgbClr val="000000"/>
              </a:solidFill>
              <a:latin typeface="Arial" panose="020B0604020202020204" pitchFamily="34" charset="0"/>
            </a:endParaRPr>
          </a:p>
          <a:p>
            <a:pPr>
              <a:spcBef>
                <a:spcPct val="50000"/>
              </a:spcBef>
              <a:spcAft>
                <a:spcPct val="0"/>
              </a:spcAft>
            </a:pPr>
            <a:r>
              <a:rPr lang="nl-NL" sz="1600" dirty="0">
                <a:solidFill>
                  <a:srgbClr val="000000"/>
                </a:solidFill>
                <a:latin typeface="Arial" panose="020B0604020202020204" pitchFamily="34" charset="0"/>
              </a:rPr>
              <a:t>			          </a:t>
            </a:r>
            <a:r>
              <a:rPr lang="nl-NL" sz="1600" dirty="0">
                <a:solidFill>
                  <a:srgbClr val="000000"/>
                </a:solidFill>
                <a:latin typeface="Arial" panose="020B0604020202020204" pitchFamily="34" charset="0"/>
                <a:hlinkClick r:id="rId10"/>
              </a:rPr>
              <a:t>Talent    x    Investering   =   </a:t>
            </a:r>
            <a:r>
              <a:rPr lang="nl-NL" sz="1600" dirty="0" err="1">
                <a:solidFill>
                  <a:srgbClr val="000000"/>
                </a:solidFill>
                <a:latin typeface="Arial" panose="020B0604020202020204" pitchFamily="34" charset="0"/>
                <a:hlinkClick r:id="rId10"/>
              </a:rPr>
              <a:t>Strengths</a:t>
            </a:r>
            <a:endParaRPr lang="nl-NL" sz="1600" dirty="0">
              <a:solidFill>
                <a:srgbClr val="000000"/>
              </a:solidFill>
              <a:latin typeface="Arial" panose="020B0604020202020204" pitchFamily="34" charset="0"/>
            </a:endParaRPr>
          </a:p>
        </p:txBody>
      </p:sp>
      <p:pic>
        <p:nvPicPr>
          <p:cNvPr id="2" name="Afbeelding 1"/>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3" name="Tekstvak 2"/>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32</a:t>
            </a:r>
          </a:p>
        </p:txBody>
      </p:sp>
      <p:cxnSp>
        <p:nvCxnSpPr>
          <p:cNvPr id="4" name="Rechte verbindingslijn 3"/>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664945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F1B434"/>
                </a:solidFill>
              </a:rPr>
              <a:t>Ontwikkeling vanuit de </a:t>
            </a:r>
            <a:r>
              <a:rPr lang="nl-NL" sz="2400" dirty="0" err="1">
                <a:solidFill>
                  <a:srgbClr val="F1B434"/>
                </a:solidFill>
              </a:rPr>
              <a:t>strengths</a:t>
            </a:r>
            <a:r>
              <a:rPr lang="nl-NL" sz="2400" dirty="0">
                <a:solidFill>
                  <a:srgbClr val="F1B434"/>
                </a:solidFill>
              </a:rPr>
              <a:t> benadering</a:t>
            </a:r>
          </a:p>
        </p:txBody>
      </p:sp>
      <p:grpSp>
        <p:nvGrpSpPr>
          <p:cNvPr id="20" name="Groep 19"/>
          <p:cNvGrpSpPr/>
          <p:nvPr/>
        </p:nvGrpSpPr>
        <p:grpSpPr>
          <a:xfrm>
            <a:off x="1212954" y="1594030"/>
            <a:ext cx="10120063" cy="3464757"/>
            <a:chOff x="830608" y="1223751"/>
            <a:chExt cx="11125981" cy="4021016"/>
          </a:xfrm>
        </p:grpSpPr>
        <p:sp>
          <p:nvSpPr>
            <p:cNvPr id="9" name="Boog 8"/>
            <p:cNvSpPr/>
            <p:nvPr/>
          </p:nvSpPr>
          <p:spPr>
            <a:xfrm rot="18921720">
              <a:off x="1998565" y="2317597"/>
              <a:ext cx="2851321" cy="2927170"/>
            </a:xfrm>
            <a:prstGeom prst="arc">
              <a:avLst>
                <a:gd name="adj1" fmla="val 13706559"/>
                <a:gd name="adj2" fmla="val 2418620"/>
              </a:avLst>
            </a:prstGeom>
            <a:ln w="104775">
              <a:solidFill>
                <a:srgbClr val="F1B43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 name="Tekstvak 9"/>
            <p:cNvSpPr txBox="1"/>
            <p:nvPr/>
          </p:nvSpPr>
          <p:spPr>
            <a:xfrm>
              <a:off x="830608" y="1233256"/>
              <a:ext cx="5437106" cy="615553"/>
            </a:xfrm>
            <a:prstGeom prst="rect">
              <a:avLst/>
            </a:prstGeom>
            <a:noFill/>
          </p:spPr>
          <p:txBody>
            <a:bodyPr wrap="square" rtlCol="0">
              <a:spAutoFit/>
            </a:bodyPr>
            <a:lstStyle/>
            <a:p>
              <a:pPr algn="ctr"/>
              <a:r>
                <a:rPr lang="nl-NL" b="1" dirty="0"/>
                <a:t>Niet zo:</a:t>
              </a:r>
            </a:p>
            <a:p>
              <a:r>
                <a:rPr lang="nl-NL" sz="1600" dirty="0"/>
                <a:t>Repareren van zwaktes en voorkomen van falen</a:t>
              </a:r>
            </a:p>
          </p:txBody>
        </p:sp>
        <p:sp>
          <p:nvSpPr>
            <p:cNvPr id="11" name="Tekstvak 10"/>
            <p:cNvSpPr txBox="1"/>
            <p:nvPr/>
          </p:nvSpPr>
          <p:spPr>
            <a:xfrm>
              <a:off x="880884" y="3758499"/>
              <a:ext cx="2591255" cy="361580"/>
            </a:xfrm>
            <a:prstGeom prst="rect">
              <a:avLst/>
            </a:prstGeom>
            <a:noFill/>
          </p:spPr>
          <p:txBody>
            <a:bodyPr wrap="square" rtlCol="0">
              <a:spAutoFit/>
            </a:bodyPr>
            <a:lstStyle/>
            <a:p>
              <a:r>
                <a:rPr lang="nl-NL" sz="1400" dirty="0"/>
                <a:t>Identificeer verbeterpunten</a:t>
              </a:r>
            </a:p>
          </p:txBody>
        </p:sp>
        <p:sp>
          <p:nvSpPr>
            <p:cNvPr id="12" name="Tekstvak 11"/>
            <p:cNvSpPr txBox="1"/>
            <p:nvPr/>
          </p:nvSpPr>
          <p:spPr>
            <a:xfrm>
              <a:off x="3881147" y="3785400"/>
              <a:ext cx="2130280" cy="307777"/>
            </a:xfrm>
            <a:prstGeom prst="rect">
              <a:avLst/>
            </a:prstGeom>
            <a:noFill/>
          </p:spPr>
          <p:txBody>
            <a:bodyPr wrap="square" rtlCol="0">
              <a:spAutoFit/>
            </a:bodyPr>
            <a:lstStyle/>
            <a:p>
              <a:r>
                <a:rPr lang="nl-NL" sz="1400" dirty="0"/>
                <a:t>Stuur op verbeterplan</a:t>
              </a:r>
            </a:p>
          </p:txBody>
        </p:sp>
        <p:sp>
          <p:nvSpPr>
            <p:cNvPr id="13" name="Tekstvak 12"/>
            <p:cNvSpPr txBox="1"/>
            <p:nvPr/>
          </p:nvSpPr>
          <p:spPr>
            <a:xfrm>
              <a:off x="6608620" y="1223751"/>
              <a:ext cx="5137991" cy="714379"/>
            </a:xfrm>
            <a:prstGeom prst="rect">
              <a:avLst/>
            </a:prstGeom>
            <a:noFill/>
          </p:spPr>
          <p:txBody>
            <a:bodyPr wrap="square" rtlCol="0">
              <a:spAutoFit/>
            </a:bodyPr>
            <a:lstStyle/>
            <a:p>
              <a:pPr algn="ctr"/>
              <a:r>
                <a:rPr lang="nl-NL" b="1" dirty="0"/>
                <a:t>Maar zo:</a:t>
              </a:r>
            </a:p>
            <a:p>
              <a:pPr algn="ctr"/>
              <a:r>
                <a:rPr lang="nl-NL" sz="1600" dirty="0"/>
                <a:t>Investeren in talenten en bevorderen van succes</a:t>
              </a:r>
            </a:p>
          </p:txBody>
        </p:sp>
        <p:sp>
          <p:nvSpPr>
            <p:cNvPr id="14" name="Boog 13"/>
            <p:cNvSpPr/>
            <p:nvPr/>
          </p:nvSpPr>
          <p:spPr>
            <a:xfrm rot="18921720">
              <a:off x="7554241" y="2302668"/>
              <a:ext cx="2851321" cy="2927170"/>
            </a:xfrm>
            <a:prstGeom prst="arc">
              <a:avLst>
                <a:gd name="adj1" fmla="val 13706559"/>
                <a:gd name="adj2" fmla="val 2418620"/>
              </a:avLst>
            </a:prstGeom>
            <a:ln w="104775">
              <a:solidFill>
                <a:srgbClr val="F1B43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5" name="Tekstvak 14"/>
            <p:cNvSpPr txBox="1"/>
            <p:nvPr/>
          </p:nvSpPr>
          <p:spPr>
            <a:xfrm>
              <a:off x="6612557" y="3791456"/>
              <a:ext cx="1981198" cy="307777"/>
            </a:xfrm>
            <a:prstGeom prst="rect">
              <a:avLst/>
            </a:prstGeom>
            <a:noFill/>
          </p:spPr>
          <p:txBody>
            <a:bodyPr wrap="square" rtlCol="0">
              <a:spAutoFit/>
            </a:bodyPr>
            <a:lstStyle/>
            <a:p>
              <a:r>
                <a:rPr lang="nl-NL" sz="1400" dirty="0"/>
                <a:t>Identificeer talenten</a:t>
              </a:r>
            </a:p>
          </p:txBody>
        </p:sp>
        <p:sp>
          <p:nvSpPr>
            <p:cNvPr id="16" name="Tekstvak 15"/>
            <p:cNvSpPr txBox="1"/>
            <p:nvPr/>
          </p:nvSpPr>
          <p:spPr>
            <a:xfrm>
              <a:off x="8921299" y="3821904"/>
              <a:ext cx="3035290" cy="357190"/>
            </a:xfrm>
            <a:prstGeom prst="rect">
              <a:avLst/>
            </a:prstGeom>
            <a:noFill/>
          </p:spPr>
          <p:txBody>
            <a:bodyPr wrap="square" rtlCol="0">
              <a:spAutoFit/>
            </a:bodyPr>
            <a:lstStyle/>
            <a:p>
              <a:r>
                <a:rPr lang="nl-NL" sz="1400" dirty="0"/>
                <a:t>Ontwikkel talenten tot </a:t>
              </a:r>
              <a:r>
                <a:rPr lang="nl-NL" sz="1400" dirty="0" err="1"/>
                <a:t>strengths</a:t>
              </a:r>
              <a:endParaRPr lang="nl-NL" sz="1400" dirty="0"/>
            </a:p>
          </p:txBody>
        </p:sp>
      </p:grpSp>
      <p:sp>
        <p:nvSpPr>
          <p:cNvPr id="17" name="Boog 16"/>
          <p:cNvSpPr/>
          <p:nvPr/>
        </p:nvSpPr>
        <p:spPr>
          <a:xfrm rot="8030603">
            <a:off x="2290260" y="2901914"/>
            <a:ext cx="2556871" cy="2645661"/>
          </a:xfrm>
          <a:prstGeom prst="arc">
            <a:avLst>
              <a:gd name="adj1" fmla="val 13706559"/>
              <a:gd name="adj2" fmla="val 2418620"/>
            </a:avLst>
          </a:prstGeom>
          <a:ln w="104775">
            <a:solidFill>
              <a:srgbClr val="F1B43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9" name="Boog 18"/>
          <p:cNvSpPr/>
          <p:nvPr/>
        </p:nvSpPr>
        <p:spPr>
          <a:xfrm rot="8030603">
            <a:off x="7385124" y="2993150"/>
            <a:ext cx="2459401" cy="2463192"/>
          </a:xfrm>
          <a:prstGeom prst="arc">
            <a:avLst>
              <a:gd name="adj1" fmla="val 13706559"/>
              <a:gd name="adj2" fmla="val 2418620"/>
            </a:avLst>
          </a:prstGeom>
          <a:ln w="104775">
            <a:solidFill>
              <a:srgbClr val="F1B43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 name="Afbeelding 1"/>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Tree>
    <p:custDataLst>
      <p:tags r:id="rId1"/>
    </p:custDataLst>
    <p:extLst>
      <p:ext uri="{BB962C8B-B14F-4D97-AF65-F5344CB8AC3E}">
        <p14:creationId xmlns:p14="http://schemas.microsoft.com/office/powerpoint/2010/main" val="2658237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custDataLst>
              <p:tags r:id="rId2"/>
            </p:custDataLst>
          </p:nvPr>
        </p:nvSpPr>
        <p:spPr>
          <a:xfrm>
            <a:off x="486229" y="4691666"/>
            <a:ext cx="10784114" cy="1087120"/>
          </a:xfrm>
          <a:prstGeom prst="rect">
            <a:avLst/>
          </a:prstGeom>
          <a:noFill/>
          <a:ln w="25400" cap="flat" cmpd="sng" algn="ctr">
            <a:solidFill>
              <a:srgbClr val="F1B43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custDataLst>
              <p:tags r:id="rId3"/>
            </p:custDataLst>
          </p:nvPr>
        </p:nvSpPr>
        <p:spPr>
          <a:xfrm>
            <a:off x="624000" y="600767"/>
            <a:ext cx="11176000" cy="461665"/>
          </a:xfrm>
        </p:spPr>
        <p:txBody>
          <a:bodyPr>
            <a:spAutoFit/>
          </a:bodyPr>
          <a:lstStyle/>
          <a:p>
            <a:pPr>
              <a:spcAft>
                <a:spcPct val="0"/>
              </a:spcAft>
            </a:pPr>
            <a:r>
              <a:rPr lang="nl-NL" sz="2400" dirty="0">
                <a:solidFill>
                  <a:srgbClr val="F1B434"/>
                </a:solidFill>
              </a:rPr>
              <a:t>Mensen die werken vanuit strengths</a:t>
            </a:r>
          </a:p>
        </p:txBody>
      </p:sp>
      <p:sp>
        <p:nvSpPr>
          <p:cNvPr id="8" name="Tekstvak 7"/>
          <p:cNvSpPr txBox="1"/>
          <p:nvPr>
            <p:custDataLst>
              <p:tags r:id="rId4"/>
            </p:custDataLst>
          </p:nvPr>
        </p:nvSpPr>
        <p:spPr>
          <a:xfrm>
            <a:off x="624000" y="1486186"/>
            <a:ext cx="10998795" cy="2185214"/>
          </a:xfrm>
          <a:prstGeom prst="rect">
            <a:avLst/>
          </a:prstGeom>
          <a:noFill/>
        </p:spPr>
        <p:txBody>
          <a:bodyPr wrap="square" rtlCol="0">
            <a:spAutoFit/>
          </a:bodyPr>
          <a:lstStyle/>
          <a:p>
            <a:pPr marL="190500" lvl="1" indent="-190500">
              <a:spcBef>
                <a:spcPct val="50000"/>
              </a:spcBef>
              <a:spcAft>
                <a:spcPct val="0"/>
              </a:spcAft>
              <a:buClr>
                <a:srgbClr val="F1B434"/>
              </a:buClr>
              <a:buSzPct val="120000"/>
              <a:buFont typeface="Wingdings" panose="05000000000000000000" pitchFamily="2" charset="2"/>
              <a:buChar char="§"/>
            </a:pPr>
            <a:r>
              <a:rPr lang="en-US" sz="1600" dirty="0" err="1">
                <a:solidFill>
                  <a:srgbClr val="000000"/>
                </a:solidFill>
                <a:latin typeface="Arial" panose="020B0604020202020204" pitchFamily="34" charset="0"/>
              </a:rPr>
              <a:t>Gaan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graag</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naar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hun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werk</a:t>
            </a:r>
            <a:r>
              <a:rPr lang="en-US" sz="1600" dirty="0">
                <a:solidFill>
                  <a:srgbClr val="000000"/>
                </a:solidFill>
                <a:latin typeface="Arial" panose="020B0604020202020204" pitchFamily="34" charset="0"/>
              </a:rPr>
              <a:t>.</a:t>
            </a:r>
          </a:p>
          <a:p>
            <a:pPr marL="190500" lvl="1" indent="-190500">
              <a:spcBef>
                <a:spcPct val="50000"/>
              </a:spcBef>
              <a:spcAft>
                <a:spcPct val="0"/>
              </a:spcAft>
              <a:buClr>
                <a:srgbClr val="F1B434"/>
              </a:buClr>
              <a:buSzPct val="120000"/>
              <a:buFont typeface="Wingdings" panose="05000000000000000000" pitchFamily="2" charset="2"/>
              <a:buChar char="§"/>
            </a:pPr>
            <a:r>
              <a:rPr lang="en-US" sz="1600" dirty="0" err="1">
                <a:solidFill>
                  <a:srgbClr val="000000"/>
                </a:solidFill>
                <a:latin typeface="Arial" panose="020B0604020202020204" pitchFamily="34" charset="0"/>
              </a:rPr>
              <a:t>Hebben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meer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positieve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dan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negatieve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interacties</a:t>
            </a:r>
            <a:r>
              <a:rPr lang="en-US" sz="1600" dirty="0">
                <a:solidFill>
                  <a:srgbClr val="000000"/>
                </a:solidFill>
                <a:latin typeface="Arial" panose="020B0604020202020204" pitchFamily="34" charset="0"/>
              </a:rPr>
              <a:t> met </a:t>
            </a:r>
            <a:r>
              <a:rPr lang="en-US" sz="1600" dirty="0" err="1">
                <a:solidFill>
                  <a:srgbClr val="000000"/>
                </a:solidFill>
                <a:latin typeface="Arial" panose="020B0604020202020204" pitchFamily="34" charset="0"/>
              </a:rPr>
              <a:t>collega’s</a:t>
            </a:r>
            <a:r>
              <a:rPr lang="en-US" sz="1600" dirty="0">
                <a:solidFill>
                  <a:srgbClr val="000000"/>
                </a:solidFill>
                <a:latin typeface="Arial" panose="020B0604020202020204" pitchFamily="34" charset="0"/>
              </a:rPr>
              <a:t>.</a:t>
            </a:r>
          </a:p>
          <a:p>
            <a:pPr marL="190500" lvl="1" indent="-190500">
              <a:spcBef>
                <a:spcPct val="50000"/>
              </a:spcBef>
              <a:spcAft>
                <a:spcPct val="0"/>
              </a:spcAft>
              <a:buClr>
                <a:srgbClr val="F1B434"/>
              </a:buClr>
              <a:buSzPct val="120000"/>
              <a:buFont typeface="Wingdings" panose="05000000000000000000" pitchFamily="2" charset="2"/>
              <a:buChar char="§"/>
            </a:pPr>
            <a:r>
              <a:rPr lang="en-US" sz="1600" dirty="0" err="1">
                <a:solidFill>
                  <a:srgbClr val="000000"/>
                </a:solidFill>
                <a:latin typeface="Arial" panose="020B0604020202020204" pitchFamily="34" charset="0"/>
              </a:rPr>
              <a:t>Behandelen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hun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klanten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beter</a:t>
            </a:r>
            <a:r>
              <a:rPr lang="en-US" sz="1600" dirty="0">
                <a:solidFill>
                  <a:srgbClr val="000000"/>
                </a:solidFill>
                <a:latin typeface="Arial" panose="020B0604020202020204" pitchFamily="34" charset="0"/>
              </a:rPr>
              <a:t>.</a:t>
            </a:r>
          </a:p>
          <a:p>
            <a:pPr marL="190500" lvl="1" indent="-190500">
              <a:spcBef>
                <a:spcPct val="50000"/>
              </a:spcBef>
              <a:spcAft>
                <a:spcPct val="0"/>
              </a:spcAft>
              <a:buClr>
                <a:srgbClr val="F1B434"/>
              </a:buClr>
              <a:buSzPct val="120000"/>
              <a:buFont typeface="Wingdings" panose="05000000000000000000" pitchFamily="2" charset="2"/>
              <a:buChar char="§"/>
            </a:pPr>
            <a:r>
              <a:rPr lang="en-US" sz="1600" dirty="0" err="1">
                <a:solidFill>
                  <a:srgbClr val="000000"/>
                </a:solidFill>
                <a:latin typeface="Arial" panose="020B0604020202020204" pitchFamily="34" charset="0"/>
              </a:rPr>
              <a:t>Vertellen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hun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vrienden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dat</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ze</a:t>
            </a:r>
            <a:r>
              <a:rPr lang="en-US" sz="1600" dirty="0">
                <a:solidFill>
                  <a:srgbClr val="000000"/>
                </a:solidFill>
                <a:latin typeface="Arial" panose="020B0604020202020204" pitchFamily="34" charset="0"/>
              </a:rPr>
              <a:t> voor </a:t>
            </a:r>
            <a:r>
              <a:rPr lang="en-US" sz="1600" dirty="0" err="1">
                <a:solidFill>
                  <a:srgbClr val="000000"/>
                </a:solidFill>
                <a:latin typeface="Arial" panose="020B0604020202020204" pitchFamily="34" charset="0"/>
              </a:rPr>
              <a:t>een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interessante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organisatie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werken</a:t>
            </a:r>
            <a:r>
              <a:rPr lang="en-US" sz="1600" dirty="0">
                <a:solidFill>
                  <a:srgbClr val="000000"/>
                </a:solidFill>
                <a:latin typeface="Arial" panose="020B0604020202020204" pitchFamily="34" charset="0"/>
              </a:rPr>
              <a:t>.</a:t>
            </a:r>
          </a:p>
          <a:p>
            <a:pPr marL="190500" lvl="1" indent="-190500">
              <a:spcBef>
                <a:spcPct val="50000"/>
              </a:spcBef>
              <a:spcAft>
                <a:spcPct val="0"/>
              </a:spcAft>
              <a:buClr>
                <a:srgbClr val="F1B434"/>
              </a:buClr>
              <a:buSzPct val="120000"/>
              <a:buFont typeface="Wingdings" panose="05000000000000000000" pitchFamily="2" charset="2"/>
              <a:buChar char="§"/>
            </a:pPr>
            <a:r>
              <a:rPr lang="en-US" sz="1600" dirty="0" err="1">
                <a:solidFill>
                  <a:srgbClr val="000000"/>
                </a:solidFill>
                <a:latin typeface="Arial" panose="020B0604020202020204" pitchFamily="34" charset="0"/>
              </a:rPr>
              <a:t>Bereiken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dagelijks</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meer</a:t>
            </a:r>
            <a:r>
              <a:rPr lang="en-US" sz="1600" dirty="0">
                <a:solidFill>
                  <a:srgbClr val="000000"/>
                </a:solidFill>
                <a:latin typeface="Arial" panose="020B0604020202020204" pitchFamily="34" charset="0"/>
              </a:rPr>
              <a:t> in </a:t>
            </a:r>
            <a:r>
              <a:rPr lang="en-US" sz="1600" dirty="0" err="1">
                <a:solidFill>
                  <a:srgbClr val="000000"/>
                </a:solidFill>
                <a:latin typeface="Arial" panose="020B0604020202020204" pitchFamily="34" charset="0"/>
              </a:rPr>
              <a:t>hun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werk</a:t>
            </a:r>
            <a:r>
              <a:rPr lang="en-US" sz="1600" dirty="0">
                <a:solidFill>
                  <a:srgbClr val="000000"/>
                </a:solidFill>
                <a:latin typeface="Arial" panose="020B0604020202020204" pitchFamily="34" charset="0"/>
              </a:rPr>
              <a:t>.</a:t>
            </a:r>
          </a:p>
          <a:p>
            <a:pPr marL="190500" lvl="1" indent="-190500">
              <a:spcBef>
                <a:spcPct val="50000"/>
              </a:spcBef>
              <a:spcAft>
                <a:spcPct val="0"/>
              </a:spcAft>
              <a:buClr>
                <a:srgbClr val="F1B434"/>
              </a:buClr>
              <a:buSzPct val="120000"/>
              <a:buFont typeface="Wingdings" panose="05000000000000000000" pitchFamily="2" charset="2"/>
              <a:buChar char="§"/>
            </a:pPr>
            <a:r>
              <a:rPr lang="en-US" sz="1600" dirty="0" err="1">
                <a:solidFill>
                  <a:srgbClr val="000000"/>
                </a:solidFill>
                <a:latin typeface="Arial" panose="020B0604020202020204" pitchFamily="34" charset="0"/>
              </a:rPr>
              <a:t>Beleven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meer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positieve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creatieve</a:t>
            </a:r>
            <a:r>
              <a:rPr lang="en-US" sz="1600" dirty="0">
                <a:solidFill>
                  <a:srgbClr val="000000"/>
                </a:solidFill>
                <a:latin typeface="Arial" panose="020B0604020202020204" pitchFamily="34" charset="0"/>
              </a:rPr>
              <a:t> en </a:t>
            </a:r>
            <a:r>
              <a:rPr lang="en-US" sz="1600" dirty="0" err="1">
                <a:solidFill>
                  <a:srgbClr val="000000"/>
                </a:solidFill>
                <a:latin typeface="Arial" panose="020B0604020202020204" pitchFamily="34" charset="0"/>
              </a:rPr>
              <a:t>innovatieve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momenten</a:t>
            </a:r>
            <a:r>
              <a:rPr lang="en-US" sz="1600" dirty="0">
                <a:solidFill>
                  <a:srgbClr val="000000"/>
                </a:solidFill>
                <a:latin typeface="Arial" panose="020B0604020202020204" pitchFamily="34" charset="0"/>
              </a:rPr>
              <a:t>.</a:t>
            </a:r>
          </a:p>
        </p:txBody>
      </p:sp>
      <p:pic>
        <p:nvPicPr>
          <p:cNvPr id="9" name="Afbeelding 8"/>
          <p:cNvPicPr>
            <a:picLocks noChangeAspect="1"/>
          </p:cNvPicPr>
          <p:nvPr/>
        </p:nvPicPr>
        <p:blipFill>
          <a:blip r:embed="rId12"/>
          <a:stretch>
            <a:fillRect/>
          </a:stretch>
        </p:blipFill>
        <p:spPr>
          <a:xfrm>
            <a:off x="8235786" y="1194512"/>
            <a:ext cx="3227351" cy="1960141"/>
          </a:xfrm>
          <a:prstGeom prst="rect">
            <a:avLst/>
          </a:prstGeom>
        </p:spPr>
      </p:pic>
      <p:sp>
        <p:nvSpPr>
          <p:cNvPr id="3" name="Tekstvak 2"/>
          <p:cNvSpPr txBox="1"/>
          <p:nvPr>
            <p:custDataLst>
              <p:tags r:id="rId5"/>
            </p:custDataLst>
          </p:nvPr>
        </p:nvSpPr>
        <p:spPr>
          <a:xfrm>
            <a:off x="740229" y="4823746"/>
            <a:ext cx="10276114" cy="830997"/>
          </a:xfrm>
          <a:prstGeom prst="rect">
            <a:avLst/>
          </a:prstGeom>
          <a:noFill/>
        </p:spPr>
        <p:txBody>
          <a:bodyPr wrap="square" rtlCol="0">
            <a:spAutoFit/>
          </a:bodyPr>
          <a:lstStyle/>
          <a:p>
            <a:pPr>
              <a:spcBef>
                <a:spcPts val="2000"/>
              </a:spcBef>
            </a:pPr>
            <a:r>
              <a:rPr lang="nl-NL" sz="1600" dirty="0">
                <a:solidFill>
                  <a:srgbClr val="000000"/>
                </a:solidFill>
                <a:cs typeface="Arial" panose="020B0604020202020204" pitchFamily="34" charset="0"/>
              </a:rPr>
              <a:t>Er is een sterke relatie is tussen wat mensen </a:t>
            </a:r>
            <a:r>
              <a:rPr lang="nl-NL" sz="1600" b="1" dirty="0">
                <a:solidFill>
                  <a:srgbClr val="000000"/>
                </a:solidFill>
                <a:cs typeface="Arial" panose="020B0604020202020204" pitchFamily="34" charset="0"/>
              </a:rPr>
              <a:t>zijn</a:t>
            </a:r>
            <a:r>
              <a:rPr lang="nl-NL" sz="1600" dirty="0">
                <a:solidFill>
                  <a:srgbClr val="000000"/>
                </a:solidFill>
                <a:cs typeface="Arial" panose="020B0604020202020204" pitchFamily="34" charset="0"/>
              </a:rPr>
              <a:t>, en wat mensen goed doen. </a:t>
            </a:r>
          </a:p>
          <a:p>
            <a:r>
              <a:rPr lang="nl-NL" sz="1600" dirty="0">
                <a:solidFill>
                  <a:srgbClr val="000000"/>
                </a:solidFill>
                <a:cs typeface="Arial" panose="020B0604020202020204" pitchFamily="34" charset="0"/>
              </a:rPr>
              <a:t>		Tussen wat mensen goed doen, en hoe mensen zich voelen. </a:t>
            </a:r>
          </a:p>
          <a:p>
            <a:pPr>
              <a:spcAft>
                <a:spcPts val="2000"/>
              </a:spcAft>
            </a:pPr>
            <a:r>
              <a:rPr lang="nl-NL" sz="1600" dirty="0">
                <a:solidFill>
                  <a:srgbClr val="000000"/>
                </a:solidFill>
                <a:cs typeface="Arial" panose="020B0604020202020204" pitchFamily="34" charset="0"/>
              </a:rPr>
              <a:t>				En tussen hoe mensen zich voelen, en hoe mensen </a:t>
            </a:r>
            <a:r>
              <a:rPr lang="nl-NL" sz="1600" b="1" dirty="0">
                <a:solidFill>
                  <a:srgbClr val="000000"/>
                </a:solidFill>
                <a:cs typeface="Arial" panose="020B0604020202020204" pitchFamily="34" charset="0"/>
              </a:rPr>
              <a:t>presteren</a:t>
            </a:r>
            <a:r>
              <a:rPr lang="nl-NL" sz="1600" dirty="0">
                <a:solidFill>
                  <a:srgbClr val="000000"/>
                </a:solidFill>
                <a:cs typeface="Arial" panose="020B0604020202020204" pitchFamily="34" charset="0"/>
              </a:rPr>
              <a:t>. </a:t>
            </a:r>
          </a:p>
        </p:txBody>
      </p:sp>
      <p:pic>
        <p:nvPicPr>
          <p:cNvPr id="2" name="Afbeelding 1"/>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4" name="Tekstvak 3"/>
          <p:cNvSpPr txBox="1"/>
          <p:nvPr>
            <p:custDataLst>
              <p:tags r:id="rId7"/>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33</a:t>
            </a:r>
          </a:p>
        </p:txBody>
      </p:sp>
      <p:cxnSp>
        <p:nvCxnSpPr>
          <p:cNvPr id="5" name="Rechte verbindingslijn 4"/>
          <p:cNvCxnSpPr/>
          <p:nvPr>
            <p:custDataLst>
              <p:tags r:id="rId8"/>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custDataLst>
              <p:tags r:id="rId9"/>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64197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F1B434"/>
                </a:solidFill>
              </a:rPr>
              <a:t>Gallup research</a:t>
            </a:r>
          </a:p>
        </p:txBody>
      </p:sp>
      <p:sp>
        <p:nvSpPr>
          <p:cNvPr id="7" name="Tekstvak 6"/>
          <p:cNvSpPr txBox="1"/>
          <p:nvPr>
            <p:custDataLst>
              <p:tags r:id="rId3"/>
            </p:custDataLst>
          </p:nvPr>
        </p:nvSpPr>
        <p:spPr>
          <a:xfrm>
            <a:off x="622300" y="1270000"/>
            <a:ext cx="9145155" cy="1579920"/>
          </a:xfrm>
          <a:prstGeom prst="rect">
            <a:avLst/>
          </a:prstGeom>
          <a:noFill/>
        </p:spPr>
        <p:txBody>
          <a:bodyPr vert="horz" wrap="square" rtlCol="0">
            <a:spAutoFit/>
          </a:bodyPr>
          <a:lstStyle/>
          <a:p>
            <a:pPr marL="190500" lvl="1" indent="-190500">
              <a:spcBef>
                <a:spcPct val="50000"/>
              </a:spcBef>
              <a:spcAft>
                <a:spcPct val="0"/>
              </a:spcAft>
              <a:buClr>
                <a:srgbClr val="F1B434"/>
              </a:buClr>
              <a:buSzPct val="120000"/>
              <a:buFont typeface="Wingdings" panose="05000000000000000000" pitchFamily="2" charset="2"/>
              <a:buChar char="§"/>
            </a:pPr>
            <a:r>
              <a:rPr lang="nl-NL" sz="1600" dirty="0">
                <a:solidFill>
                  <a:srgbClr val="000000"/>
                </a:solidFill>
                <a:latin typeface="Arial" panose="020B0604020202020204" pitchFamily="34" charset="0"/>
              </a:rPr>
              <a:t>Mensen die geleerd hebben hun strengths elke dag te gebruiken zijn </a:t>
            </a:r>
            <a:r>
              <a:rPr lang="en-US" sz="1600" dirty="0">
                <a:solidFill>
                  <a:srgbClr val="000000"/>
                </a:solidFill>
                <a:latin typeface="Arial" panose="020B0604020202020204" pitchFamily="34" charset="0"/>
              </a:rPr>
              <a:t>7,8% </a:t>
            </a:r>
            <a:r>
              <a:rPr lang="en-US" sz="1600" dirty="0" err="1">
                <a:solidFill>
                  <a:srgbClr val="000000"/>
                </a:solidFill>
                <a:latin typeface="Arial" panose="020B0604020202020204" pitchFamily="34" charset="0"/>
              </a:rPr>
              <a:t>productiever</a:t>
            </a:r>
            <a:r>
              <a:rPr lang="en-US" sz="1600" dirty="0">
                <a:solidFill>
                  <a:srgbClr val="000000"/>
                </a:solidFill>
                <a:latin typeface="Arial" panose="020B0604020202020204" pitchFamily="34" charset="0"/>
              </a:rPr>
              <a:t>.</a:t>
            </a:r>
          </a:p>
          <a:p>
            <a:pPr marL="190500" lvl="1" indent="-190500">
              <a:spcBef>
                <a:spcPct val="50000"/>
              </a:spcBef>
              <a:spcAft>
                <a:spcPct val="0"/>
              </a:spcAft>
              <a:buClr>
                <a:srgbClr val="F1B434"/>
              </a:buClr>
              <a:buSzPct val="120000"/>
              <a:buFont typeface="Wingdings" panose="05000000000000000000" pitchFamily="2" charset="2"/>
              <a:buChar char="§"/>
            </a:pPr>
            <a:r>
              <a:rPr lang="en-US" sz="1600" dirty="0">
                <a:solidFill>
                  <a:srgbClr val="000000"/>
                </a:solidFill>
                <a:latin typeface="Arial" panose="020B0604020202020204" pitchFamily="34" charset="0"/>
              </a:rPr>
              <a:t>Teams die feedback </a:t>
            </a:r>
            <a:r>
              <a:rPr lang="en-US" sz="1600" dirty="0" err="1">
                <a:solidFill>
                  <a:srgbClr val="000000"/>
                </a:solidFill>
                <a:latin typeface="Arial" panose="020B0604020202020204" pitchFamily="34" charset="0"/>
              </a:rPr>
              <a:t>krijgen</a:t>
            </a:r>
            <a:r>
              <a:rPr lang="en-US" sz="1600" dirty="0">
                <a:solidFill>
                  <a:srgbClr val="000000"/>
                </a:solidFill>
                <a:latin typeface="Arial" panose="020B0604020202020204" pitchFamily="34" charset="0"/>
              </a:rPr>
              <a:t> op basis van </a:t>
            </a:r>
            <a:r>
              <a:rPr lang="en-US" sz="1600" dirty="0" err="1">
                <a:solidFill>
                  <a:srgbClr val="000000"/>
                </a:solidFill>
                <a:latin typeface="Arial" panose="020B0604020202020204" pitchFamily="34" charset="0"/>
              </a:rPr>
              <a:t>hun</a:t>
            </a:r>
            <a:r>
              <a:rPr lang="en-US" sz="1600" dirty="0">
                <a:solidFill>
                  <a:srgbClr val="000000"/>
                </a:solidFill>
                <a:latin typeface="Arial" panose="020B0604020202020204" pitchFamily="34" charset="0"/>
              </a:rPr>
              <a:t> strengths </a:t>
            </a:r>
            <a:r>
              <a:rPr lang="en-US" sz="1600" dirty="0" err="1">
                <a:solidFill>
                  <a:srgbClr val="000000"/>
                </a:solidFill>
                <a:latin typeface="Arial" panose="020B0604020202020204" pitchFamily="34" charset="0"/>
              </a:rPr>
              <a:t>zijn</a:t>
            </a:r>
            <a:r>
              <a:rPr lang="en-US" sz="1600" dirty="0">
                <a:solidFill>
                  <a:srgbClr val="000000"/>
                </a:solidFill>
                <a:latin typeface="Arial" panose="020B0604020202020204" pitchFamily="34" charset="0"/>
              </a:rPr>
              <a:t> 8,9% </a:t>
            </a:r>
            <a:r>
              <a:rPr lang="en-US" sz="1600" dirty="0" err="1">
                <a:solidFill>
                  <a:srgbClr val="000000"/>
                </a:solidFill>
                <a:latin typeface="Arial" panose="020B0604020202020204" pitchFamily="34" charset="0"/>
              </a:rPr>
              <a:t>meer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winstgevend</a:t>
            </a:r>
            <a:r>
              <a:rPr lang="en-US" sz="1600" dirty="0">
                <a:solidFill>
                  <a:srgbClr val="000000"/>
                </a:solidFill>
                <a:latin typeface="Arial" panose="020B0604020202020204" pitchFamily="34" charset="0"/>
              </a:rPr>
              <a:t>.</a:t>
            </a:r>
          </a:p>
          <a:p>
            <a:pPr marL="190500" lvl="1" indent="-190500">
              <a:spcBef>
                <a:spcPct val="50000"/>
              </a:spcBef>
              <a:spcAft>
                <a:spcPct val="0"/>
              </a:spcAft>
              <a:buClr>
                <a:srgbClr val="F1B434"/>
              </a:buClr>
              <a:buSzPct val="120000"/>
              <a:buFont typeface="Wingdings" panose="05000000000000000000" pitchFamily="2" charset="2"/>
              <a:buChar char="§"/>
            </a:pPr>
            <a:r>
              <a:rPr lang="en-US" sz="1600" dirty="0">
                <a:solidFill>
                  <a:srgbClr val="000000"/>
                </a:solidFill>
                <a:latin typeface="Arial" panose="020B0604020202020204" pitchFamily="34" charset="0"/>
              </a:rPr>
              <a:t>20% van de </a:t>
            </a:r>
            <a:r>
              <a:rPr lang="en-US" sz="1600" dirty="0" err="1">
                <a:solidFill>
                  <a:srgbClr val="000000"/>
                </a:solidFill>
                <a:latin typeface="Arial" panose="020B0604020202020204" pitchFamily="34" charset="0"/>
              </a:rPr>
              <a:t>medewerkers</a:t>
            </a:r>
            <a:r>
              <a:rPr lang="en-US" sz="1600" dirty="0">
                <a:solidFill>
                  <a:srgbClr val="000000"/>
                </a:solidFill>
                <a:latin typeface="Arial" panose="020B0604020202020204" pitchFamily="34" charset="0"/>
              </a:rPr>
              <a:t> is het </a:t>
            </a:r>
            <a:r>
              <a:rPr lang="en-US" sz="1600" dirty="0" err="1">
                <a:solidFill>
                  <a:srgbClr val="000000"/>
                </a:solidFill>
                <a:latin typeface="Arial" panose="020B0604020202020204" pitchFamily="34" charset="0"/>
              </a:rPr>
              <a:t>er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volledig</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mee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eens</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dat</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ze</a:t>
            </a:r>
            <a:r>
              <a:rPr lang="en-US" sz="1600" dirty="0">
                <a:solidFill>
                  <a:srgbClr val="000000"/>
                </a:solidFill>
                <a:latin typeface="Arial" panose="020B0604020202020204" pitchFamily="34" charset="0"/>
              </a:rPr>
              <a:t> in </a:t>
            </a:r>
            <a:r>
              <a:rPr lang="en-US" sz="1600" dirty="0" err="1">
                <a:solidFill>
                  <a:srgbClr val="000000"/>
                </a:solidFill>
                <a:latin typeface="Arial" panose="020B0604020202020204" pitchFamily="34" charset="0"/>
              </a:rPr>
              <a:t>hun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organisatie</a:t>
            </a:r>
            <a:r>
              <a:rPr lang="en-US" sz="1600" dirty="0">
                <a:solidFill>
                  <a:srgbClr val="000000"/>
                </a:solidFill>
                <a:latin typeface="Arial" panose="020B0604020202020204" pitchFamily="34" charset="0"/>
              </a:rPr>
              <a:t> op </a:t>
            </a:r>
            <a:r>
              <a:rPr lang="en-US" sz="1600" dirty="0" err="1">
                <a:solidFill>
                  <a:srgbClr val="000000"/>
                </a:solidFill>
                <a:latin typeface="Arial" panose="020B0604020202020204" pitchFamily="34" charset="0"/>
              </a:rPr>
              <a:t>een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motiverende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wijze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beïnvloed</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wordt</a:t>
            </a:r>
            <a:r>
              <a:rPr lang="en-US" sz="1600" dirty="0">
                <a:solidFill>
                  <a:srgbClr val="000000"/>
                </a:solidFill>
                <a:latin typeface="Arial" panose="020B0604020202020204" pitchFamily="34" charset="0"/>
              </a:rPr>
              <a:t> tot </a:t>
            </a:r>
            <a:r>
              <a:rPr lang="en-US" sz="1600" dirty="0" err="1">
                <a:solidFill>
                  <a:srgbClr val="000000"/>
                </a:solidFill>
                <a:latin typeface="Arial" panose="020B0604020202020204" pitchFamily="34" charset="0"/>
              </a:rPr>
              <a:t>presteren</a:t>
            </a:r>
            <a:r>
              <a:rPr lang="en-US" sz="1600" dirty="0">
                <a:solidFill>
                  <a:srgbClr val="000000"/>
                </a:solidFill>
                <a:latin typeface="Arial" panose="020B0604020202020204" pitchFamily="34" charset="0"/>
              </a:rPr>
              <a:t>.</a:t>
            </a:r>
          </a:p>
          <a:p>
            <a:pPr marL="190500" lvl="1" indent="-190500">
              <a:lnSpc>
                <a:spcPts val="1700"/>
              </a:lnSpc>
              <a:spcBef>
                <a:spcPts val="300"/>
              </a:spcBef>
              <a:buClr>
                <a:srgbClr val="006EB6"/>
              </a:buClr>
              <a:buSzPct val="120000"/>
              <a:buFont typeface="Wingdings" panose="05000000000000000000" pitchFamily="2" charset="2"/>
              <a:buChar char="§"/>
            </a:pPr>
            <a:endParaRPr lang="en-US" sz="1600" dirty="0">
              <a:solidFill>
                <a:srgbClr val="000000"/>
              </a:solidFill>
              <a:latin typeface="Arial" panose="020B0604020202020204" pitchFamily="34" charset="0"/>
            </a:endParaRPr>
          </a:p>
        </p:txBody>
      </p:sp>
      <p:sp>
        <p:nvSpPr>
          <p:cNvPr id="11" name="Tekstvak 10"/>
          <p:cNvSpPr txBox="1"/>
          <p:nvPr>
            <p:custDataLst>
              <p:tags r:id="rId4"/>
            </p:custDataLst>
          </p:nvPr>
        </p:nvSpPr>
        <p:spPr>
          <a:xfrm>
            <a:off x="624000" y="3543139"/>
            <a:ext cx="10954728" cy="1333698"/>
          </a:xfrm>
          <a:prstGeom prst="rect">
            <a:avLst/>
          </a:prstGeom>
          <a:noFill/>
        </p:spPr>
        <p:txBody>
          <a:bodyPr wrap="square" rtlCol="0">
            <a:spAutoFit/>
          </a:bodyPr>
          <a:lstStyle/>
          <a:p>
            <a:pPr>
              <a:spcBef>
                <a:spcPct val="50000"/>
              </a:spcBef>
              <a:spcAft>
                <a:spcPct val="0"/>
              </a:spcAft>
            </a:pPr>
            <a:r>
              <a:rPr lang="nl-NL" sz="1600" dirty="0">
                <a:solidFill>
                  <a:srgbClr val="000000"/>
                </a:solidFill>
                <a:latin typeface="Arial" panose="020B0604020202020204" pitchFamily="34" charset="0"/>
              </a:rPr>
              <a:t>Als mensen focussen op hun strengths, dan is de kans:</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a:solidFill>
                  <a:srgbClr val="000000"/>
                </a:solidFill>
                <a:latin typeface="Arial" panose="020B0604020202020204" pitchFamily="34" charset="0"/>
              </a:rPr>
              <a:t>3 x zo groot dat een hoge kwaliteit van leven ervaren. </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a:solidFill>
                  <a:srgbClr val="000000"/>
                </a:solidFill>
                <a:latin typeface="Arial" panose="020B0604020202020204" pitchFamily="34" charset="0"/>
              </a:rPr>
              <a:t>6 x zo groot dat ze </a:t>
            </a:r>
            <a:r>
              <a:rPr lang="nl-NL" sz="1600" dirty="0" err="1">
                <a:solidFill>
                  <a:srgbClr val="000000"/>
                </a:solidFill>
                <a:latin typeface="Arial" panose="020B0604020202020204" pitchFamily="34" charset="0"/>
              </a:rPr>
              <a:t>engaged</a:t>
            </a:r>
            <a:r>
              <a:rPr lang="nl-NL" sz="1600" dirty="0">
                <a:solidFill>
                  <a:srgbClr val="000000"/>
                </a:solidFill>
                <a:latin typeface="Arial" panose="020B0604020202020204" pitchFamily="34" charset="0"/>
              </a:rPr>
              <a:t> zijn in hun werk.</a:t>
            </a:r>
          </a:p>
          <a:p>
            <a:pPr marL="190500" lvl="1" indent="-190500">
              <a:lnSpc>
                <a:spcPts val="1700"/>
              </a:lnSpc>
              <a:spcBef>
                <a:spcPts val="300"/>
              </a:spcBef>
              <a:buClr>
                <a:srgbClr val="006EB6"/>
              </a:buClr>
              <a:buSzPct val="120000"/>
              <a:buFont typeface="Wingdings" panose="05000000000000000000" pitchFamily="2" charset="2"/>
              <a:buChar char="§"/>
            </a:pPr>
            <a:endParaRPr lang="nl-NL" sz="1600" dirty="0">
              <a:solidFill>
                <a:srgbClr val="000000"/>
              </a:solidFill>
              <a:latin typeface="Arial" panose="020B0604020202020204" pitchFamily="34" charset="0"/>
            </a:endParaRPr>
          </a:p>
        </p:txBody>
      </p:sp>
      <p:pic>
        <p:nvPicPr>
          <p:cNvPr id="8" name="Picture 3" descr="Poster_Graphics-14"/>
          <p:cNvPicPr>
            <a:picLocks noChangeAspect="1" noChangeArrowheads="1"/>
          </p:cNvPicPr>
          <p:nvPr/>
        </p:nvPicPr>
        <p:blipFill>
          <a:blip r:embed="rId11" cstate="print">
            <a:extLst>
              <a:ext uri="{28A0092B-C50C-407E-A947-70E740481C1C}">
                <a14:useLocalDpi xmlns:a14="http://schemas.microsoft.com/office/drawing/2010/main" val="0"/>
              </a:ext>
            </a:extLst>
          </a:blip>
          <a:srcRect l="28665" t="27333" r="30444" b="33110"/>
          <a:stretch>
            <a:fillRect/>
          </a:stretch>
        </p:blipFill>
        <p:spPr bwMode="auto">
          <a:xfrm>
            <a:off x="9946788" y="1315963"/>
            <a:ext cx="1074600" cy="1039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Afbeelding 8"/>
          <p:cNvPicPr>
            <a:picLocks noChangeAspect="1"/>
          </p:cNvPicPr>
          <p:nvPr/>
        </p:nvPicPr>
        <p:blipFill>
          <a:blip r:embed="rId12"/>
          <a:stretch>
            <a:fillRect/>
          </a:stretch>
        </p:blipFill>
        <p:spPr>
          <a:xfrm>
            <a:off x="9490367" y="3534721"/>
            <a:ext cx="1531021" cy="1301855"/>
          </a:xfrm>
          <a:prstGeom prst="rect">
            <a:avLst/>
          </a:prstGeom>
        </p:spPr>
      </p:pic>
      <p:pic>
        <p:nvPicPr>
          <p:cNvPr id="2" name="Afbeelding 1"/>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3" name="Tekstvak 2"/>
          <p:cNvSpPr txBox="1"/>
          <p:nvPr>
            <p:custDataLst>
              <p:tags r:id="rId6"/>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34</a:t>
            </a:r>
          </a:p>
        </p:txBody>
      </p:sp>
      <p:cxnSp>
        <p:nvCxnSpPr>
          <p:cNvPr id="4" name="Rechte verbindingslijn 3"/>
          <p:cNvCxnSpPr/>
          <p:nvPr>
            <p:custDataLst>
              <p:tags r:id="rId7"/>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8"/>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5338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4"/>
          <a:stretch>
            <a:fillRect/>
          </a:stretch>
        </p:blipFill>
        <p:spPr>
          <a:xfrm>
            <a:off x="-2126" y="0"/>
            <a:ext cx="12194126" cy="6858000"/>
          </a:xfrm>
          <a:prstGeom prst="rect">
            <a:avLst/>
          </a:prstGeom>
        </p:spPr>
      </p:pic>
      <p:sp>
        <p:nvSpPr>
          <p:cNvPr id="6" name="Rechthoek 5"/>
          <p:cNvSpPr/>
          <p:nvPr/>
        </p:nvSpPr>
        <p:spPr>
          <a:xfrm>
            <a:off x="7213600" y="4692795"/>
            <a:ext cx="3266831" cy="1082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p:cNvSpPr txBox="1"/>
          <p:nvPr>
            <p:custDataLst>
              <p:tags r:id="rId2"/>
            </p:custDataLst>
          </p:nvPr>
        </p:nvSpPr>
        <p:spPr>
          <a:xfrm>
            <a:off x="436600" y="4692795"/>
            <a:ext cx="11286478" cy="1460500"/>
          </a:xfrm>
          <a:prstGeom prst="rect">
            <a:avLst/>
          </a:prstGeom>
          <a:solidFill>
            <a:srgbClr val="FF0000">
              <a:alpha val="80000"/>
            </a:srgbClr>
          </a:solidFill>
        </p:spPr>
        <p:txBody>
          <a:bodyPr vert="horz" rtlCol="0" anchor="ctr">
            <a:noAutofit/>
          </a:bodyPr>
          <a:lstStyle/>
          <a:p>
            <a:pPr algn="ctr">
              <a:spcBef>
                <a:spcPct val="0"/>
              </a:spcBef>
              <a:spcAft>
                <a:spcPct val="0"/>
              </a:spcAft>
            </a:pPr>
            <a:r>
              <a:rPr lang="nl-NL" sz="2800" b="1">
                <a:solidFill>
                  <a:srgbClr val="FFFFFF"/>
                </a:solidFill>
                <a:latin typeface="Arial" panose="020B0604020202020204" pitchFamily="34" charset="0"/>
              </a:rPr>
              <a:t>Werving en selectie</a:t>
            </a:r>
          </a:p>
        </p:txBody>
      </p:sp>
    </p:spTree>
    <p:custDataLst>
      <p:tags r:id="rId1"/>
    </p:custDataLst>
    <p:extLst>
      <p:ext uri="{BB962C8B-B14F-4D97-AF65-F5344CB8AC3E}">
        <p14:creationId xmlns:p14="http://schemas.microsoft.com/office/powerpoint/2010/main" val="477742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ED2C3C"/>
                </a:solidFill>
              </a:rPr>
              <a:t>Werving en selectie </a:t>
            </a:r>
          </a:p>
        </p:txBody>
      </p:sp>
      <p:sp>
        <p:nvSpPr>
          <p:cNvPr id="7" name="Tekstvak 6"/>
          <p:cNvSpPr txBox="1"/>
          <p:nvPr>
            <p:custDataLst>
              <p:tags r:id="rId3"/>
            </p:custDataLst>
          </p:nvPr>
        </p:nvSpPr>
        <p:spPr>
          <a:xfrm>
            <a:off x="622300" y="1270000"/>
            <a:ext cx="10972800" cy="4278094"/>
          </a:xfrm>
          <a:prstGeom prst="rect">
            <a:avLst/>
          </a:prstGeom>
          <a:noFill/>
        </p:spPr>
        <p:txBody>
          <a:bodyPr vert="horz" rtlCol="0">
            <a:spAutoFit/>
          </a:bodyPr>
          <a:lstStyle/>
          <a:p>
            <a:pPr>
              <a:spcBef>
                <a:spcPct val="0"/>
              </a:spcBef>
              <a:spcAft>
                <a:spcPct val="0"/>
              </a:spcAft>
            </a:pPr>
            <a:r>
              <a:rPr lang="nl-NL" sz="1600" dirty="0">
                <a:solidFill>
                  <a:srgbClr val="000000"/>
                </a:solidFill>
                <a:latin typeface="Arial" panose="020B0604020202020204" pitchFamily="34" charset="0"/>
              </a:rPr>
              <a:t>Wie de huidige Zorgbrede Governancecode op zich in laat werken, ziet dat een verbreding van de rol van de Raad van Toezicht zichtbaar is. Met name inzichten in de rol van Raden van Toezicht meer ‘aan de voorkant van strategische processen’ zijn aanleiding voor toezichthouders om goed naar het eigen functioneren te kijken. </a:t>
            </a:r>
          </a:p>
          <a:p>
            <a:pPr>
              <a:spcBef>
                <a:spcPct val="0"/>
              </a:spcBef>
              <a:spcAft>
                <a:spcPct val="0"/>
              </a:spcAft>
            </a:pPr>
            <a:endParaRPr lang="nl-NL" sz="1600" dirty="0">
              <a:solidFill>
                <a:srgbClr val="000000"/>
              </a:solidFill>
              <a:latin typeface="Arial" panose="020B0604020202020204" pitchFamily="34" charset="0"/>
            </a:endParaRPr>
          </a:p>
          <a:p>
            <a:pPr>
              <a:spcBef>
                <a:spcPct val="0"/>
              </a:spcBef>
              <a:spcAft>
                <a:spcPct val="0"/>
              </a:spcAft>
            </a:pPr>
            <a:r>
              <a:rPr lang="nl-NL" sz="1600" dirty="0">
                <a:solidFill>
                  <a:srgbClr val="000000"/>
                </a:solidFill>
                <a:latin typeface="Arial" panose="020B0604020202020204" pitchFamily="34" charset="0"/>
              </a:rPr>
              <a:t>Ten behoeve van het goed functioneren van de raad is het belangrijk dat een nieuwe kandidaat beschikt over aanvullende dan wel complementaire competenties die aansluiten bij de complexiteit van de omgeving waarin de organisatie zich beweegt. </a:t>
            </a:r>
          </a:p>
          <a:p>
            <a:pPr>
              <a:spcBef>
                <a:spcPct val="0"/>
              </a:spcBef>
              <a:spcAft>
                <a:spcPct val="0"/>
              </a:spcAft>
            </a:pPr>
            <a:endParaRPr lang="nl-NL" sz="1600" dirty="0">
              <a:solidFill>
                <a:srgbClr val="000000"/>
              </a:solidFill>
              <a:latin typeface="Arial" panose="020B0604020202020204" pitchFamily="34" charset="0"/>
            </a:endParaRPr>
          </a:p>
          <a:p>
            <a:pPr>
              <a:spcBef>
                <a:spcPct val="0"/>
              </a:spcBef>
              <a:spcAft>
                <a:spcPct val="0"/>
              </a:spcAft>
            </a:pPr>
            <a:r>
              <a:rPr lang="nl-NL" sz="1600" dirty="0">
                <a:solidFill>
                  <a:srgbClr val="000000"/>
                </a:solidFill>
                <a:latin typeface="Arial" panose="020B0604020202020204" pitchFamily="34" charset="0"/>
              </a:rPr>
              <a:t>Dat leidt al gauw tot de vragen als:</a:t>
            </a:r>
          </a:p>
          <a:p>
            <a:pPr marL="285750" indent="-285750">
              <a:spcBef>
                <a:spcPct val="0"/>
              </a:spcBef>
              <a:spcAft>
                <a:spcPct val="0"/>
              </a:spcAft>
              <a:buFont typeface="Arial" panose="020B0604020202020204" pitchFamily="34" charset="0"/>
              <a:buChar char="•"/>
            </a:pPr>
            <a:r>
              <a:rPr lang="nl-NL" sz="1600" dirty="0">
                <a:solidFill>
                  <a:srgbClr val="000000"/>
                </a:solidFill>
                <a:latin typeface="Arial" panose="020B0604020202020204" pitchFamily="34" charset="0"/>
              </a:rPr>
              <a:t>Wat voor een raad van toezicht willen wij zijn?</a:t>
            </a:r>
          </a:p>
          <a:p>
            <a:pPr marL="285750" indent="-285750">
              <a:spcBef>
                <a:spcPct val="0"/>
              </a:spcBef>
              <a:spcAft>
                <a:spcPct val="0"/>
              </a:spcAft>
              <a:buFont typeface="Arial" panose="020B0604020202020204" pitchFamily="34" charset="0"/>
              <a:buChar char="•"/>
            </a:pPr>
            <a:r>
              <a:rPr lang="nl-NL" sz="1600" dirty="0">
                <a:solidFill>
                  <a:srgbClr val="000000"/>
                </a:solidFill>
                <a:latin typeface="Arial" panose="020B0604020202020204" pitchFamily="34" charset="0"/>
              </a:rPr>
              <a:t>Welke opdracht stellen wij ons? </a:t>
            </a:r>
          </a:p>
          <a:p>
            <a:pPr marL="285750" indent="-285750">
              <a:spcBef>
                <a:spcPct val="0"/>
              </a:spcBef>
              <a:spcAft>
                <a:spcPct val="0"/>
              </a:spcAft>
              <a:buFont typeface="Arial" panose="020B0604020202020204" pitchFamily="34" charset="0"/>
              <a:buChar char="•"/>
            </a:pPr>
            <a:r>
              <a:rPr lang="nl-NL" sz="1600" dirty="0">
                <a:solidFill>
                  <a:srgbClr val="000000"/>
                </a:solidFill>
                <a:latin typeface="Arial" panose="020B0604020202020204" pitchFamily="34" charset="0"/>
              </a:rPr>
              <a:t>Welke kwaliteiten en sterke punten hebben we in huis? </a:t>
            </a:r>
          </a:p>
          <a:p>
            <a:pPr marL="285750" indent="-285750">
              <a:spcBef>
                <a:spcPct val="0"/>
              </a:spcBef>
              <a:spcAft>
                <a:spcPct val="0"/>
              </a:spcAft>
              <a:buFont typeface="Arial" panose="020B0604020202020204" pitchFamily="34" charset="0"/>
              <a:buChar char="•"/>
            </a:pPr>
            <a:r>
              <a:rPr lang="nl-NL" sz="1600" dirty="0">
                <a:solidFill>
                  <a:srgbClr val="000000"/>
                </a:solidFill>
                <a:latin typeface="Arial" panose="020B0604020202020204" pitchFamily="34" charset="0"/>
              </a:rPr>
              <a:t>Welke kwaliteiten en sterke punten zijn aanvullend op die van de zittende leden? </a:t>
            </a:r>
          </a:p>
          <a:p>
            <a:pPr marL="285750" indent="-285750">
              <a:spcBef>
                <a:spcPct val="0"/>
              </a:spcBef>
              <a:spcAft>
                <a:spcPct val="0"/>
              </a:spcAft>
              <a:buFont typeface="Arial" panose="020B0604020202020204" pitchFamily="34" charset="0"/>
              <a:buChar char="•"/>
            </a:pPr>
            <a:r>
              <a:rPr lang="nl-NL" sz="1600" dirty="0">
                <a:solidFill>
                  <a:srgbClr val="000000"/>
                </a:solidFill>
                <a:latin typeface="Arial" panose="020B0604020202020204" pitchFamily="34" charset="0"/>
              </a:rPr>
              <a:t>Welke kennis, ervaring en persoonlijke eigenschappen zijn van toegevoegde waarde ten opzichte van de opgave van de organisatie? </a:t>
            </a:r>
          </a:p>
          <a:p>
            <a:pPr>
              <a:spcBef>
                <a:spcPct val="0"/>
              </a:spcBef>
              <a:spcAft>
                <a:spcPct val="0"/>
              </a:spcAft>
            </a:pPr>
            <a:endParaRPr lang="nl-NL" sz="1600" dirty="0">
              <a:solidFill>
                <a:srgbClr val="000000"/>
              </a:solidFill>
              <a:latin typeface="Arial" panose="020B0604020202020204" pitchFamily="34" charset="0"/>
            </a:endParaRPr>
          </a:p>
          <a:p>
            <a:pPr>
              <a:spcBef>
                <a:spcPct val="0"/>
              </a:spcBef>
              <a:spcAft>
                <a:spcPct val="0"/>
              </a:spcAft>
            </a:pPr>
            <a:endParaRPr lang="nl-NL" sz="1600" dirty="0">
              <a:solidFill>
                <a:srgbClr val="000000"/>
              </a:solidFill>
              <a:latin typeface="Arial" panose="020B0604020202020204" pitchFamily="34" charset="0"/>
            </a:endParaRPr>
          </a:p>
        </p:txBody>
      </p:sp>
      <p:pic>
        <p:nvPicPr>
          <p:cNvPr id="8" name="Afbeelding 7"/>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36</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261940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8"/>
          <a:stretch>
            <a:fillRect/>
          </a:stretch>
        </p:blipFill>
        <p:spPr>
          <a:xfrm>
            <a:off x="712921" y="666428"/>
            <a:ext cx="9864671" cy="5952102"/>
          </a:xfrm>
          <a:prstGeom prst="rect">
            <a:avLst/>
          </a:prstGeom>
        </p:spPr>
      </p:pic>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ED2C3C"/>
                </a:solidFill>
              </a:rPr>
              <a:t>Het uitgangspunt</a:t>
            </a:r>
          </a:p>
        </p:txBody>
      </p:sp>
      <p:pic>
        <p:nvPicPr>
          <p:cNvPr id="8" name="Afbeelding 7"/>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3" name="Tekstvak 2"/>
          <p:cNvSpPr txBox="1"/>
          <p:nvPr>
            <p:custDataLst>
              <p:tags r:id="rId4"/>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37</a:t>
            </a:r>
          </a:p>
        </p:txBody>
      </p:sp>
      <p:cxnSp>
        <p:nvCxnSpPr>
          <p:cNvPr id="4" name="Rechte verbindingslijn 3"/>
          <p:cNvCxnSpPr/>
          <p:nvPr>
            <p:custDataLst>
              <p:tags r:id="rId5"/>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6"/>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4036185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ED2C3C"/>
                </a:solidFill>
              </a:rPr>
              <a:t>Het proces </a:t>
            </a:r>
          </a:p>
        </p:txBody>
      </p:sp>
      <p:sp>
        <p:nvSpPr>
          <p:cNvPr id="7" name="Tekstvak 6"/>
          <p:cNvSpPr txBox="1"/>
          <p:nvPr>
            <p:custDataLst>
              <p:tags r:id="rId3"/>
            </p:custDataLst>
          </p:nvPr>
        </p:nvSpPr>
        <p:spPr>
          <a:xfrm>
            <a:off x="622300" y="1270000"/>
            <a:ext cx="10972800" cy="584775"/>
          </a:xfrm>
          <a:prstGeom prst="rect">
            <a:avLst/>
          </a:prstGeom>
          <a:noFill/>
        </p:spPr>
        <p:txBody>
          <a:bodyPr vert="horz" rtlCol="0">
            <a:spAutoFit/>
          </a:bodyPr>
          <a:lstStyle/>
          <a:p>
            <a:pPr>
              <a:spcBef>
                <a:spcPct val="0"/>
              </a:spcBef>
              <a:spcAft>
                <a:spcPct val="0"/>
              </a:spcAft>
            </a:pPr>
            <a:endParaRPr lang="nl-NL" sz="1600" dirty="0">
              <a:solidFill>
                <a:srgbClr val="000000"/>
              </a:solidFill>
              <a:latin typeface="Arial" panose="020B0604020202020204" pitchFamily="34" charset="0"/>
            </a:endParaRPr>
          </a:p>
          <a:p>
            <a:pPr>
              <a:spcBef>
                <a:spcPct val="0"/>
              </a:spcBef>
              <a:spcAft>
                <a:spcPct val="0"/>
              </a:spcAft>
            </a:pPr>
            <a:endParaRPr lang="nl-NL" sz="1600" dirty="0">
              <a:solidFill>
                <a:srgbClr val="000000"/>
              </a:solidFill>
              <a:latin typeface="Arial" panose="020B0604020202020204" pitchFamily="34" charset="0"/>
            </a:endParaRPr>
          </a:p>
        </p:txBody>
      </p:sp>
      <p:pic>
        <p:nvPicPr>
          <p:cNvPr id="8" name="Afbeelding 7"/>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graphicFrame>
        <p:nvGraphicFramePr>
          <p:cNvPr id="2" name="Diagram 1"/>
          <p:cNvGraphicFramePr/>
          <p:nvPr>
            <p:extLst>
              <p:ext uri="{D42A27DB-BD31-4B8C-83A1-F6EECF244321}">
                <p14:modId xmlns:p14="http://schemas.microsoft.com/office/powerpoint/2010/main" val="164833088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Tekstvak 2"/>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38</a:t>
            </a:r>
          </a:p>
        </p:txBody>
      </p:sp>
      <p:cxnSp>
        <p:nvCxnSpPr>
          <p:cNvPr id="4" name="Rechte verbindingslijn 3"/>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11736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2" name="Tekstvak 1"/>
          <p:cNvSpPr txBox="1"/>
          <p:nvPr>
            <p:custDataLst>
              <p:tags r:id="rId3"/>
            </p:custDataLst>
          </p:nvPr>
        </p:nvSpPr>
        <p:spPr>
          <a:xfrm>
            <a:off x="546100" y="495300"/>
            <a:ext cx="11176000" cy="1460500"/>
          </a:xfrm>
          <a:prstGeom prst="rect">
            <a:avLst/>
          </a:prstGeom>
          <a:solidFill>
            <a:srgbClr val="F1B434">
              <a:alpha val="80000"/>
            </a:srgbClr>
          </a:solidFill>
        </p:spPr>
        <p:txBody>
          <a:bodyPr vert="horz" rtlCol="0" anchor="ctr">
            <a:noAutofit/>
          </a:bodyPr>
          <a:lstStyle/>
          <a:p>
            <a:pPr algn="ctr">
              <a:spcBef>
                <a:spcPct val="0"/>
              </a:spcBef>
              <a:spcAft>
                <a:spcPct val="0"/>
              </a:spcAft>
            </a:pPr>
            <a:r>
              <a:rPr lang="nl-NL" sz="2800" b="1" dirty="0">
                <a:solidFill>
                  <a:srgbClr val="FFFFFF"/>
                </a:solidFill>
                <a:latin typeface="Arial" panose="020B0604020202020204" pitchFamily="34" charset="0"/>
              </a:rPr>
              <a:t>Toezicht op toezicht</a:t>
            </a:r>
          </a:p>
        </p:txBody>
      </p:sp>
    </p:spTree>
    <p:custDataLst>
      <p:tags r:id="rId1"/>
    </p:custDataLst>
    <p:extLst>
      <p:ext uri="{BB962C8B-B14F-4D97-AF65-F5344CB8AC3E}">
        <p14:creationId xmlns:p14="http://schemas.microsoft.com/office/powerpoint/2010/main" val="1875087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ED2C3C"/>
                </a:solidFill>
              </a:rPr>
              <a:t>De randvoorwaarden voor een transparant proces </a:t>
            </a:r>
          </a:p>
        </p:txBody>
      </p:sp>
      <p:sp>
        <p:nvSpPr>
          <p:cNvPr id="7" name="Tekstvak 6"/>
          <p:cNvSpPr txBox="1"/>
          <p:nvPr>
            <p:custDataLst>
              <p:tags r:id="rId3"/>
            </p:custDataLst>
          </p:nvPr>
        </p:nvSpPr>
        <p:spPr>
          <a:xfrm>
            <a:off x="622300" y="1270000"/>
            <a:ext cx="10972800" cy="3539430"/>
          </a:xfrm>
          <a:prstGeom prst="rect">
            <a:avLst/>
          </a:prstGeom>
          <a:noFill/>
        </p:spPr>
        <p:txBody>
          <a:bodyPr vert="horz" rtlCol="0">
            <a:spAutoFit/>
          </a:bodyPr>
          <a:lstStyle/>
          <a:p>
            <a:pPr>
              <a:spcBef>
                <a:spcPct val="0"/>
              </a:spcBef>
              <a:spcAft>
                <a:spcPct val="0"/>
              </a:spcAft>
            </a:pPr>
            <a:r>
              <a:rPr lang="nl-NL" sz="1600" dirty="0">
                <a:solidFill>
                  <a:srgbClr val="000000"/>
                </a:solidFill>
                <a:latin typeface="Arial" panose="020B0604020202020204" pitchFamily="34" charset="0"/>
              </a:rPr>
              <a:t>Spreek bij voorkeur met zoveel mogelijk verschillende interne stakeholders over de huidige en toekomstige ambities en uitdagingen van/voor de organisatie (denk daarbij aan de leden van de Raad van Toezicht zelf, de Raad van Bestuur, het MT, medezeggenschap etc. en betrek mogelijk ook eventuele externe stakeholders).</a:t>
            </a:r>
          </a:p>
          <a:p>
            <a:pPr>
              <a:spcBef>
                <a:spcPct val="0"/>
              </a:spcBef>
              <a:spcAft>
                <a:spcPct val="0"/>
              </a:spcAft>
            </a:pPr>
            <a:endParaRPr lang="nl-NL" sz="1600" dirty="0">
              <a:solidFill>
                <a:srgbClr val="000000"/>
              </a:solidFill>
              <a:latin typeface="Arial" panose="020B0604020202020204" pitchFamily="34" charset="0"/>
            </a:endParaRPr>
          </a:p>
          <a:p>
            <a:pPr>
              <a:spcBef>
                <a:spcPct val="0"/>
              </a:spcBef>
              <a:spcAft>
                <a:spcPct val="0"/>
              </a:spcAft>
            </a:pPr>
            <a:r>
              <a:rPr lang="nl-NL" sz="1600" dirty="0">
                <a:solidFill>
                  <a:srgbClr val="000000"/>
                </a:solidFill>
                <a:latin typeface="Arial" panose="020B0604020202020204" pitchFamily="34" charset="0"/>
              </a:rPr>
              <a:t>Maak in overleg met directie/bestuur een lijst met de personen die later deel nemen in de selectie - en adviescommissie(s). Door alle betrokkenen vroegtijdig bij het selectieproces te betrekken, creëer je bovendien draagvlak voor het selectieproces.</a:t>
            </a:r>
          </a:p>
          <a:p>
            <a:pPr>
              <a:spcBef>
                <a:spcPct val="0"/>
              </a:spcBef>
              <a:spcAft>
                <a:spcPct val="0"/>
              </a:spcAft>
            </a:pPr>
            <a:endParaRPr lang="nl-NL" sz="1600" dirty="0">
              <a:solidFill>
                <a:srgbClr val="000000"/>
              </a:solidFill>
              <a:latin typeface="Arial" panose="020B0604020202020204" pitchFamily="34" charset="0"/>
            </a:endParaRPr>
          </a:p>
          <a:p>
            <a:pPr>
              <a:spcBef>
                <a:spcPct val="0"/>
              </a:spcBef>
              <a:spcAft>
                <a:spcPct val="0"/>
              </a:spcAft>
            </a:pPr>
            <a:r>
              <a:rPr lang="nl-NL" sz="1600" dirty="0">
                <a:solidFill>
                  <a:srgbClr val="000000"/>
                </a:solidFill>
                <a:latin typeface="Arial" panose="020B0604020202020204" pitchFamily="34" charset="0"/>
              </a:rPr>
              <a:t>Aan de hand van de gesprekken met de diverse stakeholders, het functieprofiel en relevante informatie, stel je een voor de positie duidelijk en aansprekend wervingsprofiel op. Daarin worden de gevraagde competenties helder en expliciet verwoord. In dit profiel komt naast de kennis, ervaring en competenties van het lid van de Raad van Toezicht ook de ontwikkelingsfase van de organisatie en de huidige en verwachte context waarbinnen de raad actief is, aan bod. Zo maak je een koppeling tussen de gewenste kandidaten voor de raad, de ontwikkelingsfase en de context waarbinnen de organisatie actief is en de (gewenste) interactie tussen deze bestandsdelen. </a:t>
            </a:r>
          </a:p>
        </p:txBody>
      </p:sp>
      <p:pic>
        <p:nvPicPr>
          <p:cNvPr id="8" name="Afbeelding 7"/>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39</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1612383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ED2C3C"/>
                </a:solidFill>
              </a:rPr>
              <a:t>Transparant proces I </a:t>
            </a:r>
          </a:p>
        </p:txBody>
      </p:sp>
      <p:sp>
        <p:nvSpPr>
          <p:cNvPr id="7" name="Tekstvak 6"/>
          <p:cNvSpPr txBox="1"/>
          <p:nvPr>
            <p:custDataLst>
              <p:tags r:id="rId3"/>
            </p:custDataLst>
          </p:nvPr>
        </p:nvSpPr>
        <p:spPr>
          <a:xfrm>
            <a:off x="622300" y="1270000"/>
            <a:ext cx="10972800" cy="4447371"/>
          </a:xfrm>
          <a:prstGeom prst="rect">
            <a:avLst/>
          </a:prstGeom>
          <a:noFill/>
        </p:spPr>
        <p:txBody>
          <a:bodyPr vert="horz" rtlCol="0">
            <a:spAutoFit/>
          </a:bodyPr>
          <a:lstStyle/>
          <a:p>
            <a:pPr marL="171450" lvl="1" indent="-171450" fontAlgn="base">
              <a:spcBef>
                <a:spcPct val="50000"/>
              </a:spcBef>
              <a:spcAft>
                <a:spcPct val="0"/>
              </a:spcAft>
              <a:buClr>
                <a:srgbClr val="ED2C3C"/>
              </a:buClr>
              <a:buSzPct val="120000"/>
              <a:buFont typeface="Arial" panose="020B0604020202020204" pitchFamily="34" charset="0"/>
              <a:buChar char="•"/>
            </a:pPr>
            <a:endParaRPr lang="nl-NL" sz="1100" b="1" dirty="0">
              <a:solidFill>
                <a:srgbClr val="ED2C3C"/>
              </a:solidFill>
              <a:latin typeface="Arial" panose="020B0604020202020204" pitchFamily="34" charset="0"/>
              <a:ea typeface="ＭＳ Ｐゴシック" panose="020B0600070205080204" pitchFamily="34" charset="-128"/>
            </a:endParaRPr>
          </a:p>
          <a:p>
            <a:pPr marL="171450" lvl="1" indent="-171450" fontAlgn="base">
              <a:spcBef>
                <a:spcPct val="50000"/>
              </a:spcBef>
              <a:spcAft>
                <a:spcPct val="0"/>
              </a:spcAft>
              <a:buClr>
                <a:srgbClr val="ED2C3C"/>
              </a:buClr>
              <a:buSzPct val="120000"/>
              <a:buFont typeface="Arial" panose="020B0604020202020204" pitchFamily="34" charset="0"/>
              <a:buChar char="•"/>
            </a:pPr>
            <a:r>
              <a:rPr lang="nl-NL" sz="1600" b="1" dirty="0">
                <a:solidFill>
                  <a:srgbClr val="ED2C3C"/>
                </a:solidFill>
                <a:latin typeface="Arial" panose="020B0604020202020204" pitchFamily="34" charset="0"/>
                <a:ea typeface="ＭＳ Ｐゴシック" panose="020B0600070205080204" pitchFamily="34" charset="-128"/>
              </a:rPr>
              <a:t>Intakefase &amp; opstellen wervingsprofiel </a:t>
            </a:r>
            <a:r>
              <a:rPr lang="nl-NL" sz="1600" dirty="0">
                <a:solidFill>
                  <a:srgbClr val="000000"/>
                </a:solidFill>
                <a:latin typeface="Arial" panose="020B0604020202020204" pitchFamily="34" charset="0"/>
                <a:ea typeface="ＭＳ Ｐゴシック" panose="020B0600070205080204" pitchFamily="34" charset="-128"/>
              </a:rPr>
              <a:t>Werk aan een breed gedragen, duidelijk en concreet omschreven profiel en besteedt daarom veel aandacht aan de intakefase. Daarbij zijn gesprekken met de selectiecommissie en de bestuurder essentieel om tot een helder en aansprekend profiel te komen en ons goed zicht te krijgen op de organisatie en de uitdagingen waar jullie voor staan. Ga vooral ook in gesprek met een vertegenwoordiging van de CR en de OR. Geef veel aandacht aan de complementariteit binnen het team, waarbij het ook belangrijk is rekening te houden met competenties van de zittende leden. </a:t>
            </a:r>
          </a:p>
          <a:p>
            <a:pPr marL="171450" lvl="1" indent="-171450" fontAlgn="base">
              <a:spcBef>
                <a:spcPct val="50000"/>
              </a:spcBef>
              <a:spcAft>
                <a:spcPct val="0"/>
              </a:spcAft>
              <a:buClr>
                <a:srgbClr val="ED2C3C"/>
              </a:buClr>
              <a:buSzPct val="120000"/>
              <a:buFont typeface="Arial" panose="020B0604020202020204" pitchFamily="34" charset="0"/>
              <a:buChar char="•"/>
            </a:pPr>
            <a:r>
              <a:rPr lang="nl-NL" sz="1600" b="1" dirty="0">
                <a:solidFill>
                  <a:srgbClr val="ED2C3C"/>
                </a:solidFill>
                <a:latin typeface="Arial" panose="020B0604020202020204" pitchFamily="34" charset="0"/>
                <a:ea typeface="ＭＳ Ｐゴシック" panose="020B0600070205080204" pitchFamily="34" charset="-128"/>
              </a:rPr>
              <a:t>Wervingsproces </a:t>
            </a:r>
            <a:r>
              <a:rPr lang="nl-NL" sz="1600" dirty="0">
                <a:solidFill>
                  <a:srgbClr val="000000"/>
                </a:solidFill>
                <a:latin typeface="Arial" panose="020B0604020202020204" pitchFamily="34" charset="0"/>
                <a:ea typeface="ＭＳ Ｐゴシック" panose="020B0600070205080204" pitchFamily="34" charset="-128"/>
              </a:rPr>
              <a:t>De profielschets is het vertrekpunt voor de search en daarmee ga je de markt op. Vanuit de wens om transparant te zijn is het raadzaam een vacature uit te zetten via internet, printmedia/vakbladen en via social media zoals LinkedIn en Twitter. Hiermee bereik je ook interessante kandidaten die nog niet bekend zijn. </a:t>
            </a:r>
          </a:p>
          <a:p>
            <a:pPr marL="171450" lvl="1" indent="-171450" fontAlgn="base">
              <a:spcBef>
                <a:spcPct val="50000"/>
              </a:spcBef>
              <a:spcAft>
                <a:spcPct val="0"/>
              </a:spcAft>
              <a:buClr>
                <a:srgbClr val="ED2C3C"/>
              </a:buClr>
              <a:buSzPct val="120000"/>
              <a:buFont typeface="Arial" panose="020B0604020202020204" pitchFamily="34" charset="0"/>
              <a:buChar char="•"/>
            </a:pPr>
            <a:r>
              <a:rPr lang="nl-NL" sz="1600" b="1" dirty="0">
                <a:solidFill>
                  <a:srgbClr val="ED2C3C"/>
                </a:solidFill>
                <a:latin typeface="Arial" panose="020B0604020202020204" pitchFamily="34" charset="0"/>
                <a:ea typeface="ＭＳ Ｐゴシック" panose="020B0600070205080204" pitchFamily="34" charset="-128"/>
              </a:rPr>
              <a:t>Voorselectie </a:t>
            </a:r>
            <a:r>
              <a:rPr lang="nl-NL" sz="1600" dirty="0">
                <a:solidFill>
                  <a:srgbClr val="000000"/>
                </a:solidFill>
                <a:latin typeface="Arial" panose="020B0604020202020204" pitchFamily="34" charset="0"/>
                <a:ea typeface="ＭＳ Ｐゴシック" panose="020B0600070205080204" pitchFamily="34" charset="-128"/>
              </a:rPr>
              <a:t>Na de wervingsperiode volgt een briefselectie en voorselectiegesprekken met kandidaten waarin je aandacht besteedt aan vakinhoudelijke deskundigheid, persoonlijke eigenschappen en competenties. Bij alle kandidaten is het zaak te toetsen op belangenverstrengeling en niet-verenigbare (neven)functies en neveninkomsten. Gesprekken vinden plaats m.b.v. bijvoorbeeld criterium-gerichte interviews en/of m.b.v. de STAR methodiek. Je kunt ervoor kiezen om bij een grotere raad een delegatie te mandateren die de voorselectie doen.</a:t>
            </a:r>
            <a:endParaRPr lang="nl-NL" sz="1600" i="1" dirty="0">
              <a:solidFill>
                <a:srgbClr val="FF0000"/>
              </a:solidFill>
              <a:latin typeface="Arial" panose="020B0604020202020204" pitchFamily="34" charset="0"/>
              <a:ea typeface="ＭＳ Ｐゴシック" panose="020B0600070205080204" pitchFamily="34" charset="-128"/>
            </a:endParaRPr>
          </a:p>
          <a:p>
            <a:pPr marL="0" lvl="1" fontAlgn="base">
              <a:spcBef>
                <a:spcPct val="50000"/>
              </a:spcBef>
              <a:spcAft>
                <a:spcPct val="0"/>
              </a:spcAft>
              <a:buClr>
                <a:srgbClr val="ED2C3C"/>
              </a:buClr>
              <a:buSzPct val="120000"/>
            </a:pPr>
            <a:r>
              <a:rPr lang="nl-NL" sz="1600" dirty="0">
                <a:solidFill>
                  <a:srgbClr val="000000"/>
                </a:solidFill>
                <a:latin typeface="Arial" panose="020B0604020202020204" pitchFamily="34" charset="0"/>
                <a:ea typeface="ＭＳ Ｐゴシック" panose="020B0600070205080204" pitchFamily="34" charset="-128"/>
              </a:rPr>
              <a:t> </a:t>
            </a:r>
          </a:p>
        </p:txBody>
      </p:sp>
      <p:pic>
        <p:nvPicPr>
          <p:cNvPr id="8" name="Afbeelding 7"/>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40</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1952697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ED2C3C"/>
                </a:solidFill>
              </a:rPr>
              <a:t>Transparant proces II </a:t>
            </a:r>
          </a:p>
        </p:txBody>
      </p:sp>
      <p:sp>
        <p:nvSpPr>
          <p:cNvPr id="7" name="Tekstvak 6"/>
          <p:cNvSpPr txBox="1"/>
          <p:nvPr>
            <p:custDataLst>
              <p:tags r:id="rId3"/>
            </p:custDataLst>
          </p:nvPr>
        </p:nvSpPr>
        <p:spPr>
          <a:xfrm>
            <a:off x="622300" y="1270000"/>
            <a:ext cx="10972800" cy="4693593"/>
          </a:xfrm>
          <a:prstGeom prst="rect">
            <a:avLst/>
          </a:prstGeom>
          <a:noFill/>
        </p:spPr>
        <p:txBody>
          <a:bodyPr vert="horz" rtlCol="0">
            <a:spAutoFit/>
          </a:bodyPr>
          <a:lstStyle/>
          <a:p>
            <a:pPr marL="171450" lvl="1" indent="-171450" fontAlgn="base">
              <a:spcBef>
                <a:spcPct val="50000"/>
              </a:spcBef>
              <a:spcAft>
                <a:spcPct val="0"/>
              </a:spcAft>
              <a:buClr>
                <a:srgbClr val="ED2C3C"/>
              </a:buClr>
              <a:buSzPct val="120000"/>
              <a:buFont typeface="Arial" panose="020B0604020202020204" pitchFamily="34" charset="0"/>
              <a:buChar char="•"/>
            </a:pPr>
            <a:endParaRPr lang="nl-NL" sz="1100" b="1" dirty="0">
              <a:solidFill>
                <a:srgbClr val="ED2C3C"/>
              </a:solidFill>
              <a:latin typeface="Arial" panose="020B0604020202020204" pitchFamily="34" charset="0"/>
              <a:ea typeface="ＭＳ Ｐゴシック" panose="020B0600070205080204" pitchFamily="34" charset="-128"/>
            </a:endParaRPr>
          </a:p>
          <a:p>
            <a:pPr marL="171450" lvl="1" indent="-171450" fontAlgn="base">
              <a:spcBef>
                <a:spcPct val="50000"/>
              </a:spcBef>
              <a:spcAft>
                <a:spcPct val="0"/>
              </a:spcAft>
              <a:buClr>
                <a:srgbClr val="ED2C3C"/>
              </a:buClr>
              <a:buSzPct val="120000"/>
              <a:buFont typeface="Arial" panose="020B0604020202020204" pitchFamily="34" charset="0"/>
              <a:buChar char="•"/>
            </a:pPr>
            <a:r>
              <a:rPr lang="nl-NL" sz="1600" b="1" dirty="0">
                <a:solidFill>
                  <a:srgbClr val="ED2C3C"/>
                </a:solidFill>
                <a:latin typeface="Arial" panose="020B0604020202020204" pitchFamily="34" charset="0"/>
                <a:ea typeface="ＭＳ Ｐゴシック" panose="020B0600070205080204" pitchFamily="34" charset="-128"/>
              </a:rPr>
              <a:t>Tweede ronde met selectiecommissie(s) en adviescommissie(s) </a:t>
            </a:r>
          </a:p>
          <a:p>
            <a:pPr marL="0" lvl="1" fontAlgn="base">
              <a:spcBef>
                <a:spcPct val="50000"/>
              </a:spcBef>
              <a:spcAft>
                <a:spcPct val="0"/>
              </a:spcAft>
              <a:buClr>
                <a:srgbClr val="ED2C3C"/>
              </a:buClr>
              <a:buSzPct val="120000"/>
            </a:pPr>
            <a:r>
              <a:rPr lang="nl-NL" sz="1600" b="1" dirty="0">
                <a:solidFill>
                  <a:srgbClr val="ED2C3C"/>
                </a:solidFill>
                <a:latin typeface="Arial" panose="020B0604020202020204" pitchFamily="34" charset="0"/>
                <a:ea typeface="ＭＳ Ｐゴシック" panose="020B0600070205080204" pitchFamily="34" charset="-128"/>
              </a:rPr>
              <a:t>    </a:t>
            </a:r>
            <a:r>
              <a:rPr lang="nl-NL" sz="1600" dirty="0">
                <a:latin typeface="Arial" panose="020B0604020202020204" pitchFamily="34" charset="0"/>
                <a:ea typeface="ＭＳ Ｐゴシック" panose="020B0600070205080204" pitchFamily="34" charset="-128"/>
              </a:rPr>
              <a:t>- strakke planning met een vooraf goed doordachte structuur met aandachtspunten/thema’s</a:t>
            </a:r>
          </a:p>
          <a:p>
            <a:pPr marL="0" lvl="1" fontAlgn="base">
              <a:spcBef>
                <a:spcPct val="50000"/>
              </a:spcBef>
              <a:spcAft>
                <a:spcPct val="0"/>
              </a:spcAft>
              <a:buClr>
                <a:srgbClr val="ED2C3C"/>
              </a:buClr>
              <a:buSzPct val="120000"/>
            </a:pPr>
            <a:r>
              <a:rPr lang="nl-NL" sz="1600" dirty="0">
                <a:latin typeface="Arial" panose="020B0604020202020204" pitchFamily="34" charset="0"/>
                <a:ea typeface="ＭＳ Ｐゴシック" panose="020B0600070205080204" pitchFamily="34" charset="-128"/>
              </a:rPr>
              <a:t>    - een carrouselvorm werkt doorgaans prima en efficiënt</a:t>
            </a:r>
          </a:p>
          <a:p>
            <a:pPr marL="0" lvl="1" fontAlgn="base">
              <a:spcBef>
                <a:spcPct val="50000"/>
              </a:spcBef>
              <a:spcAft>
                <a:spcPct val="0"/>
              </a:spcAft>
              <a:buClr>
                <a:srgbClr val="ED2C3C"/>
              </a:buClr>
              <a:buSzPct val="120000"/>
            </a:pPr>
            <a:r>
              <a:rPr lang="nl-NL" sz="1600" dirty="0">
                <a:latin typeface="Arial" panose="020B0604020202020204" pitchFamily="34" charset="0"/>
                <a:ea typeface="ＭＳ Ｐゴシック" panose="020B0600070205080204" pitchFamily="34" charset="-128"/>
              </a:rPr>
              <a:t>    - een (plenaire) evaluatiesessie moet leiden tot de keuze voor een finale kandidaat. </a:t>
            </a:r>
          </a:p>
          <a:p>
            <a:pPr marL="171450" lvl="1" indent="-171450" fontAlgn="base">
              <a:spcBef>
                <a:spcPct val="50000"/>
              </a:spcBef>
              <a:spcAft>
                <a:spcPct val="0"/>
              </a:spcAft>
              <a:buClr>
                <a:srgbClr val="ED2C3C"/>
              </a:buClr>
              <a:buSzPct val="120000"/>
              <a:buFont typeface="Arial" panose="020B0604020202020204" pitchFamily="34" charset="0"/>
              <a:buChar char="•"/>
            </a:pPr>
            <a:r>
              <a:rPr lang="nl-NL" sz="1600" b="1" dirty="0">
                <a:solidFill>
                  <a:srgbClr val="ED2C3C"/>
                </a:solidFill>
                <a:latin typeface="Arial" panose="020B0604020202020204" pitchFamily="34" charset="0"/>
                <a:ea typeface="ＭＳ Ｐゴシック" panose="020B0600070205080204" pitchFamily="34" charset="-128"/>
              </a:rPr>
              <a:t>Afronding </a:t>
            </a:r>
          </a:p>
          <a:p>
            <a:pPr marL="0" lvl="1" fontAlgn="base">
              <a:spcBef>
                <a:spcPct val="50000"/>
              </a:spcBef>
              <a:spcAft>
                <a:spcPct val="0"/>
              </a:spcAft>
              <a:buClr>
                <a:srgbClr val="ED2C3C"/>
              </a:buClr>
              <a:buSzPct val="120000"/>
            </a:pPr>
            <a:r>
              <a:rPr lang="nl-NL" sz="1600" b="1" dirty="0">
                <a:solidFill>
                  <a:srgbClr val="ED2C3C"/>
                </a:solidFill>
                <a:latin typeface="Arial" panose="020B0604020202020204" pitchFamily="34" charset="0"/>
                <a:ea typeface="ＭＳ Ｐゴシック" panose="020B0600070205080204" pitchFamily="34" charset="-128"/>
              </a:rPr>
              <a:t>    </a:t>
            </a:r>
            <a:r>
              <a:rPr lang="nl-NL" sz="1600" dirty="0">
                <a:latin typeface="Arial" panose="020B0604020202020204" pitchFamily="34" charset="0"/>
                <a:ea typeface="ＭＳ Ｐゴシック" panose="020B0600070205080204" pitchFamily="34" charset="-128"/>
              </a:rPr>
              <a:t>- </a:t>
            </a:r>
            <a:r>
              <a:rPr lang="nl-NL" sz="1600" dirty="0">
                <a:solidFill>
                  <a:srgbClr val="000000"/>
                </a:solidFill>
                <a:latin typeface="Arial" panose="020B0604020202020204" pitchFamily="34" charset="0"/>
                <a:ea typeface="ＭＳ Ｐゴシック" panose="020B0600070205080204" pitchFamily="34" charset="-128"/>
              </a:rPr>
              <a:t>Na de gesprekken zal de selectiecommissie van de raad de gekozen kandidaat voordragen bij de volledige raad</a:t>
            </a:r>
          </a:p>
          <a:p>
            <a:pPr marL="0" lvl="1" fontAlgn="base">
              <a:spcBef>
                <a:spcPct val="50000"/>
              </a:spcBef>
              <a:spcAft>
                <a:spcPct val="0"/>
              </a:spcAft>
              <a:buClr>
                <a:srgbClr val="ED2C3C"/>
              </a:buClr>
              <a:buSzPct val="120000"/>
            </a:pPr>
            <a:r>
              <a:rPr lang="nl-NL" sz="1600" dirty="0">
                <a:solidFill>
                  <a:srgbClr val="000000"/>
                </a:solidFill>
                <a:latin typeface="Arial" panose="020B0604020202020204" pitchFamily="34" charset="0"/>
                <a:ea typeface="ＭＳ Ｐゴシック" panose="020B0600070205080204" pitchFamily="34" charset="-128"/>
              </a:rPr>
              <a:t>    - Inwinnen referenties</a:t>
            </a:r>
          </a:p>
          <a:p>
            <a:pPr marL="0" lvl="1" fontAlgn="base">
              <a:spcBef>
                <a:spcPct val="50000"/>
              </a:spcBef>
              <a:spcAft>
                <a:spcPct val="0"/>
              </a:spcAft>
              <a:buClr>
                <a:srgbClr val="ED2C3C"/>
              </a:buClr>
              <a:buSzPct val="120000"/>
            </a:pPr>
            <a:r>
              <a:rPr lang="nl-NL" sz="1600" dirty="0">
                <a:solidFill>
                  <a:srgbClr val="000000"/>
                </a:solidFill>
                <a:latin typeface="Arial" panose="020B0604020202020204" pitchFamily="34" charset="0"/>
                <a:ea typeface="ＭＳ Ｐゴシック" panose="020B0600070205080204" pitchFamily="34" charset="-128"/>
              </a:rPr>
              <a:t>    - CV check en/of integriteitscheck (bv. VOG)</a:t>
            </a:r>
          </a:p>
          <a:p>
            <a:pPr marL="0" lvl="1" fontAlgn="base">
              <a:spcBef>
                <a:spcPct val="50000"/>
              </a:spcBef>
              <a:spcAft>
                <a:spcPct val="0"/>
              </a:spcAft>
              <a:buClr>
                <a:srgbClr val="ED2C3C"/>
              </a:buClr>
              <a:buSzPct val="120000"/>
            </a:pPr>
            <a:r>
              <a:rPr lang="nl-NL" sz="1600" dirty="0">
                <a:solidFill>
                  <a:srgbClr val="000000"/>
                </a:solidFill>
                <a:latin typeface="Arial" panose="020B0604020202020204" pitchFamily="34" charset="0"/>
                <a:ea typeface="ＭＳ Ｐゴシック" panose="020B0600070205080204" pitchFamily="34" charset="-128"/>
              </a:rPr>
              <a:t>    - WNT check</a:t>
            </a:r>
          </a:p>
          <a:p>
            <a:pPr marL="0" lvl="1" fontAlgn="base">
              <a:spcBef>
                <a:spcPct val="50000"/>
              </a:spcBef>
              <a:spcAft>
                <a:spcPct val="0"/>
              </a:spcAft>
              <a:buClr>
                <a:srgbClr val="ED2C3C"/>
              </a:buClr>
              <a:buSzPct val="120000"/>
            </a:pPr>
            <a:r>
              <a:rPr lang="nl-NL" sz="1600" dirty="0">
                <a:solidFill>
                  <a:srgbClr val="000000"/>
                </a:solidFill>
                <a:latin typeface="Arial" panose="020B0604020202020204" pitchFamily="34" charset="0"/>
                <a:ea typeface="ＭＳ Ｐゴシック" panose="020B0600070205080204" pitchFamily="34" charset="-128"/>
              </a:rPr>
              <a:t>    - Benoeming </a:t>
            </a:r>
            <a:r>
              <a:rPr lang="nl-NL" sz="1600">
                <a:solidFill>
                  <a:srgbClr val="000000"/>
                </a:solidFill>
                <a:latin typeface="Arial" panose="020B0604020202020204" pitchFamily="34" charset="0"/>
                <a:ea typeface="ＭＳ Ｐゴシック" panose="020B0600070205080204" pitchFamily="34" charset="-128"/>
              </a:rPr>
              <a:t>en publicatie</a:t>
            </a:r>
            <a:endParaRPr lang="nl-NL" sz="1600" dirty="0">
              <a:solidFill>
                <a:srgbClr val="000000"/>
              </a:solidFill>
              <a:latin typeface="Arial" panose="020B0604020202020204" pitchFamily="34" charset="0"/>
              <a:ea typeface="ＭＳ Ｐゴシック" panose="020B0600070205080204" pitchFamily="34" charset="-128"/>
            </a:endParaRPr>
          </a:p>
          <a:p>
            <a:pPr marL="0" lvl="1" fontAlgn="base">
              <a:spcBef>
                <a:spcPct val="50000"/>
              </a:spcBef>
              <a:spcAft>
                <a:spcPct val="0"/>
              </a:spcAft>
              <a:buClr>
                <a:srgbClr val="ED2C3C"/>
              </a:buClr>
              <a:buSzPct val="120000"/>
            </a:pPr>
            <a:r>
              <a:rPr lang="nl-NL" sz="1600" b="1" dirty="0">
                <a:solidFill>
                  <a:srgbClr val="ED2C3C"/>
                </a:solidFill>
                <a:latin typeface="Arial" panose="020B0604020202020204" pitchFamily="34" charset="0"/>
                <a:ea typeface="ＭＳ Ｐゴシック" panose="020B0600070205080204" pitchFamily="34" charset="-128"/>
              </a:rPr>
              <a:t> </a:t>
            </a:r>
            <a:endParaRPr lang="nl-NL" sz="1600" i="1" dirty="0">
              <a:solidFill>
                <a:srgbClr val="FF0000"/>
              </a:solidFill>
              <a:latin typeface="Arial" panose="020B0604020202020204" pitchFamily="34" charset="0"/>
              <a:ea typeface="ＭＳ Ｐゴシック" panose="020B0600070205080204" pitchFamily="34" charset="-128"/>
            </a:endParaRPr>
          </a:p>
          <a:p>
            <a:pPr marL="0" lvl="1" fontAlgn="base">
              <a:spcBef>
                <a:spcPct val="50000"/>
              </a:spcBef>
              <a:spcAft>
                <a:spcPct val="0"/>
              </a:spcAft>
              <a:buClr>
                <a:srgbClr val="ED2C3C"/>
              </a:buClr>
              <a:buSzPct val="120000"/>
            </a:pPr>
            <a:r>
              <a:rPr lang="nl-NL" sz="1600" dirty="0">
                <a:solidFill>
                  <a:srgbClr val="000000"/>
                </a:solidFill>
                <a:latin typeface="Arial" panose="020B0604020202020204" pitchFamily="34" charset="0"/>
                <a:ea typeface="ＭＳ Ｐゴシック" panose="020B0600070205080204" pitchFamily="34" charset="-128"/>
              </a:rPr>
              <a:t> </a:t>
            </a:r>
          </a:p>
        </p:txBody>
      </p:sp>
      <p:pic>
        <p:nvPicPr>
          <p:cNvPr id="8" name="Afbeelding 7"/>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41</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4258973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2" name="Tekstvak 1"/>
          <p:cNvSpPr txBox="1"/>
          <p:nvPr>
            <p:custDataLst>
              <p:tags r:id="rId3"/>
            </p:custDataLst>
          </p:nvPr>
        </p:nvSpPr>
        <p:spPr>
          <a:xfrm>
            <a:off x="546100" y="495300"/>
            <a:ext cx="11176000" cy="1460500"/>
          </a:xfrm>
          <a:prstGeom prst="rect">
            <a:avLst/>
          </a:prstGeom>
          <a:solidFill>
            <a:srgbClr val="19975D">
              <a:alpha val="80000"/>
            </a:srgbClr>
          </a:solidFill>
        </p:spPr>
        <p:txBody>
          <a:bodyPr vert="horz" rtlCol="0" anchor="ctr">
            <a:noAutofit/>
          </a:bodyPr>
          <a:lstStyle/>
          <a:p>
            <a:pPr algn="ctr">
              <a:spcBef>
                <a:spcPct val="0"/>
              </a:spcBef>
              <a:spcAft>
                <a:spcPct val="0"/>
              </a:spcAft>
            </a:pPr>
            <a:r>
              <a:rPr lang="nl-NL" sz="2800" b="1">
                <a:solidFill>
                  <a:srgbClr val="FFFFFF"/>
                </a:solidFill>
                <a:latin typeface="Arial" panose="020B0604020202020204" pitchFamily="34" charset="0"/>
              </a:rPr>
              <a:t>Werken als een team</a:t>
            </a:r>
          </a:p>
        </p:txBody>
      </p:sp>
    </p:spTree>
    <p:custDataLst>
      <p:tags r:id="rId1"/>
    </p:custDataLst>
    <p:extLst>
      <p:ext uri="{BB962C8B-B14F-4D97-AF65-F5344CB8AC3E}">
        <p14:creationId xmlns:p14="http://schemas.microsoft.com/office/powerpoint/2010/main" val="4192894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19975D"/>
                </a:solidFill>
              </a:rPr>
              <a:t>Wat is een team?</a:t>
            </a:r>
          </a:p>
        </p:txBody>
      </p:sp>
      <p:sp>
        <p:nvSpPr>
          <p:cNvPr id="7" name="Tekstvak 6"/>
          <p:cNvSpPr txBox="1"/>
          <p:nvPr>
            <p:custDataLst>
              <p:tags r:id="rId3"/>
            </p:custDataLst>
          </p:nvPr>
        </p:nvSpPr>
        <p:spPr>
          <a:xfrm>
            <a:off x="624000" y="1593463"/>
            <a:ext cx="10972800" cy="2554545"/>
          </a:xfrm>
          <a:prstGeom prst="rect">
            <a:avLst/>
          </a:prstGeom>
          <a:noFill/>
        </p:spPr>
        <p:txBody>
          <a:bodyPr vert="horz"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Uit de traditionele literatuur:</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Een duidelijk te herkennen groep van mensen.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Zij zetten samenwerking in voor het bereiken van gemeenschappelijke verantwoordelijkheden.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Zij zijn van elkaar afhankelijk. </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Zij managen actief hun relaties en hun samenwerking:</a:t>
            </a:r>
          </a:p>
          <a:p>
            <a:pPr marL="635000" lvl="3" indent="-1905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Taakverdeling</a:t>
            </a:r>
          </a:p>
          <a:p>
            <a:pPr marL="635000" lvl="3" indent="-1905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Rolverdeling</a:t>
            </a:r>
          </a:p>
          <a:p>
            <a:pPr marL="635000" lvl="3" indent="-1905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Afbakening</a:t>
            </a:r>
          </a:p>
          <a:p>
            <a:pPr marL="635000" lvl="3" indent="-1905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Verhoudingen, patronen en communicatie (de onderstroom)</a:t>
            </a:r>
          </a:p>
          <a:p>
            <a:pPr marL="635000" lvl="3" indent="-1905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Etc.</a:t>
            </a:r>
          </a:p>
        </p:txBody>
      </p:sp>
      <p:pic>
        <p:nvPicPr>
          <p:cNvPr id="9" name="Afbeelding 8"/>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43</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987040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19975D"/>
                </a:solidFill>
              </a:rPr>
              <a:t>Is een RvT een team?</a:t>
            </a:r>
          </a:p>
        </p:txBody>
      </p:sp>
      <p:sp>
        <p:nvSpPr>
          <p:cNvPr id="7" name="Tekstvak 6"/>
          <p:cNvSpPr txBox="1"/>
          <p:nvPr>
            <p:custDataLst>
              <p:tags r:id="rId3"/>
            </p:custDataLst>
          </p:nvPr>
        </p:nvSpPr>
        <p:spPr>
          <a:xfrm>
            <a:off x="624000" y="1830173"/>
            <a:ext cx="5384800" cy="338554"/>
          </a:xfrm>
          <a:prstGeom prst="rect">
            <a:avLst/>
          </a:prstGeom>
          <a:noFill/>
        </p:spPr>
        <p:txBody>
          <a:bodyPr vert="horz" rtlCol="0">
            <a:spAutoFit/>
          </a:bodyPr>
          <a:lstStyle/>
          <a:p>
            <a:pPr>
              <a:spcBef>
                <a:spcPct val="0"/>
              </a:spcBef>
              <a:spcAft>
                <a:spcPct val="0"/>
              </a:spcAft>
            </a:pPr>
            <a:r>
              <a:rPr lang="nl-NL" sz="1600" dirty="0">
                <a:solidFill>
                  <a:srgbClr val="000000"/>
                </a:solidFill>
                <a:latin typeface="Arial" panose="020B0604020202020204" pitchFamily="34" charset="0"/>
              </a:rPr>
              <a:t>Ja, omdat … </a:t>
            </a:r>
          </a:p>
        </p:txBody>
      </p:sp>
      <p:sp>
        <p:nvSpPr>
          <p:cNvPr id="8" name="Tekstvak 7"/>
          <p:cNvSpPr txBox="1"/>
          <p:nvPr>
            <p:custDataLst>
              <p:tags r:id="rId4"/>
            </p:custDataLst>
          </p:nvPr>
        </p:nvSpPr>
        <p:spPr>
          <a:xfrm>
            <a:off x="6199300" y="1830173"/>
            <a:ext cx="5384800" cy="338554"/>
          </a:xfrm>
          <a:prstGeom prst="rect">
            <a:avLst/>
          </a:prstGeom>
          <a:noFill/>
        </p:spPr>
        <p:txBody>
          <a:bodyPr vert="horz" rtlCol="0">
            <a:spAutoFit/>
          </a:bodyPr>
          <a:lstStyle/>
          <a:p>
            <a:pPr>
              <a:spcBef>
                <a:spcPct val="0"/>
              </a:spcBef>
              <a:spcAft>
                <a:spcPct val="0"/>
              </a:spcAft>
            </a:pPr>
            <a:r>
              <a:rPr lang="nl-NL" sz="1600" dirty="0">
                <a:solidFill>
                  <a:srgbClr val="000000"/>
                </a:solidFill>
                <a:latin typeface="Arial" panose="020B0604020202020204" pitchFamily="34" charset="0"/>
              </a:rPr>
              <a:t>Nee, omdat … </a:t>
            </a:r>
          </a:p>
        </p:txBody>
      </p:sp>
      <p:sp>
        <p:nvSpPr>
          <p:cNvPr id="9" name="Tekstvak 8"/>
          <p:cNvSpPr txBox="1"/>
          <p:nvPr/>
        </p:nvSpPr>
        <p:spPr>
          <a:xfrm>
            <a:off x="624000" y="1136821"/>
            <a:ext cx="6801927" cy="369332"/>
          </a:xfrm>
          <a:prstGeom prst="rect">
            <a:avLst/>
          </a:prstGeom>
          <a:noFill/>
        </p:spPr>
        <p:txBody>
          <a:bodyPr wrap="none" rtlCol="0">
            <a:spAutoFit/>
          </a:bodyPr>
          <a:lstStyle/>
          <a:p>
            <a:r>
              <a:rPr lang="nl-NL" dirty="0"/>
              <a:t>Wat zijn argumenten om een RvT al of niet als een team te zien? </a:t>
            </a:r>
          </a:p>
        </p:txBody>
      </p:sp>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44</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1144679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19975D"/>
                </a:solidFill>
              </a:rPr>
              <a:t>Is een RvT een team?</a:t>
            </a:r>
          </a:p>
        </p:txBody>
      </p:sp>
      <p:sp>
        <p:nvSpPr>
          <p:cNvPr id="7" name="Tekstvak 6"/>
          <p:cNvSpPr txBox="1"/>
          <p:nvPr>
            <p:custDataLst>
              <p:tags r:id="rId3"/>
            </p:custDataLst>
          </p:nvPr>
        </p:nvSpPr>
        <p:spPr>
          <a:xfrm>
            <a:off x="624000" y="1830173"/>
            <a:ext cx="5384800" cy="1854354"/>
          </a:xfrm>
          <a:prstGeom prst="rect">
            <a:avLst/>
          </a:prstGeom>
          <a:noFill/>
        </p:spPr>
        <p:txBody>
          <a:bodyPr vert="horz"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Ja, omdat …</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Je elkaar moet kunnen vertrouwen. </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Je elkaar aanvult en van elkaar leert.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Je elkaar moet kunnen aanspreken.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Je soms voor uitdagende en spannende situaties komt te staan.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Etc. </a:t>
            </a:r>
          </a:p>
        </p:txBody>
      </p:sp>
      <p:sp>
        <p:nvSpPr>
          <p:cNvPr id="8" name="Tekstvak 7"/>
          <p:cNvSpPr txBox="1"/>
          <p:nvPr>
            <p:custDataLst>
              <p:tags r:id="rId4"/>
            </p:custDataLst>
          </p:nvPr>
        </p:nvSpPr>
        <p:spPr>
          <a:xfrm>
            <a:off x="6199300" y="1830173"/>
            <a:ext cx="5384800" cy="2431435"/>
          </a:xfrm>
          <a:prstGeom prst="rect">
            <a:avLst/>
          </a:prstGeom>
          <a:noFill/>
        </p:spPr>
        <p:txBody>
          <a:bodyPr vert="horz"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Nee, omdat … </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Ieder er zit vanuit zijn of haar eigen verantwoordelijkheid.</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Je elkaar maar weinig ziet.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Je niet echt samenwerkt, hooguit discussieert en argumenten uitwisselt. Daarna: ieder eigen afweging en verantwoordelijkheid om besluiten en stukken goed te keuren.</a:t>
            </a:r>
          </a:p>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Etc.</a:t>
            </a:r>
          </a:p>
        </p:txBody>
      </p:sp>
      <p:sp>
        <p:nvSpPr>
          <p:cNvPr id="9" name="Tekstvak 8"/>
          <p:cNvSpPr txBox="1"/>
          <p:nvPr/>
        </p:nvSpPr>
        <p:spPr>
          <a:xfrm>
            <a:off x="624000" y="1136821"/>
            <a:ext cx="6801927" cy="369332"/>
          </a:xfrm>
          <a:prstGeom prst="rect">
            <a:avLst/>
          </a:prstGeom>
          <a:noFill/>
        </p:spPr>
        <p:txBody>
          <a:bodyPr wrap="none" rtlCol="0">
            <a:spAutoFit/>
          </a:bodyPr>
          <a:lstStyle/>
          <a:p>
            <a:r>
              <a:rPr lang="nl-NL" dirty="0"/>
              <a:t>Wat zijn argumenten om een RvT al of niet als een team te zien? </a:t>
            </a:r>
          </a:p>
        </p:txBody>
      </p:sp>
      <p:sp>
        <p:nvSpPr>
          <p:cNvPr id="2" name="Tekstvak 1"/>
          <p:cNvSpPr txBox="1"/>
          <p:nvPr/>
        </p:nvSpPr>
        <p:spPr>
          <a:xfrm>
            <a:off x="821709" y="4413796"/>
            <a:ext cx="9815531" cy="1477328"/>
          </a:xfrm>
          <a:prstGeom prst="rect">
            <a:avLst/>
          </a:prstGeom>
          <a:solidFill>
            <a:schemeClr val="accent4"/>
          </a:solidFill>
        </p:spPr>
        <p:txBody>
          <a:bodyPr wrap="square" rtlCol="0">
            <a:spAutoFit/>
          </a:bodyPr>
          <a:lstStyle/>
          <a:p>
            <a:r>
              <a:rPr lang="nl-NL" dirty="0"/>
              <a:t>Bij Leeuwendaal zien we </a:t>
            </a:r>
            <a:r>
              <a:rPr lang="nl-NL" dirty="0" err="1"/>
              <a:t>RvT’s</a:t>
            </a:r>
            <a:r>
              <a:rPr lang="nl-NL" dirty="0"/>
              <a:t> principieel wel als teams. Ook al zijn het wel bijzondere teams.</a:t>
            </a:r>
          </a:p>
          <a:p>
            <a:r>
              <a:rPr lang="nl-NL" dirty="0"/>
              <a:t>Maar er is sprake van een gezamenlijke verantwoordelijkheid, waarin je elkaar kunt aanvullen en waarin teamdynamieken spelen. Bovendien liggen er ook klussen, zoals de W&amp;S van een nieuwe bestuurder. Ook kunnen er </a:t>
            </a:r>
            <a:r>
              <a:rPr lang="nl-NL" dirty="0" err="1"/>
              <a:t>crisis-situaties</a:t>
            </a:r>
            <a:r>
              <a:rPr lang="nl-NL" dirty="0"/>
              <a:t> ontstaan en dan moet je elkaar zeker weten te vinden als team. </a:t>
            </a:r>
          </a:p>
        </p:txBody>
      </p:sp>
      <p:sp>
        <p:nvSpPr>
          <p:cNvPr id="3" name="Tekstvak 2"/>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45</a:t>
            </a:r>
          </a:p>
        </p:txBody>
      </p:sp>
      <p:cxnSp>
        <p:nvCxnSpPr>
          <p:cNvPr id="4" name="Rechte verbindingslijn 3"/>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33012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19975D"/>
                </a:solidFill>
              </a:rPr>
              <a:t>O ja? Wat gebeurt er dan in een Raad van Toezicht als team?</a:t>
            </a:r>
          </a:p>
        </p:txBody>
      </p:sp>
      <p:sp>
        <p:nvSpPr>
          <p:cNvPr id="7" name="Tekstvak 6"/>
          <p:cNvSpPr txBox="1"/>
          <p:nvPr>
            <p:custDataLst>
              <p:tags r:id="rId3"/>
            </p:custDataLst>
          </p:nvPr>
        </p:nvSpPr>
        <p:spPr>
          <a:xfrm>
            <a:off x="622300" y="1062432"/>
            <a:ext cx="10972800" cy="5139869"/>
          </a:xfrm>
          <a:prstGeom prst="rect">
            <a:avLst/>
          </a:prstGeom>
          <a:noFill/>
        </p:spPr>
        <p:txBody>
          <a:bodyPr vert="horz"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Wat heeft een RvT eigenlijk te doen, waardoor het zinvol wordt om van teamsamenwerking te spreken.</a:t>
            </a:r>
          </a:p>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Wat doe je dan samen?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Informatie inwinnen, tot je nemen, filteren, duiden en op waarde schatten.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Ontwikkelingen identificeren en impact bepalen (binnen, buiten) en anticiperen. Opties verkennen en wegen. Keuzes maken.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Actief informatie inwinnen en zelf besluitvorming voorbereiden, bijvoorbeeld in commissies of na consultaties van cli</a:t>
            </a:r>
            <a:r>
              <a:rPr lang="nl-NL" sz="1600" dirty="0">
                <a:solidFill>
                  <a:srgbClr val="000000"/>
                </a:solidFill>
                <a:latin typeface="Arial" panose="020B0604020202020204" pitchFamily="34" charset="0"/>
                <a:cs typeface="Arial" panose="020B0604020202020204" pitchFamily="34" charset="0"/>
              </a:rPr>
              <a:t>ë</a:t>
            </a:r>
            <a:r>
              <a:rPr lang="nl-NL" sz="1600" dirty="0">
                <a:solidFill>
                  <a:srgbClr val="000000"/>
                </a:solidFill>
                <a:latin typeface="Arial" panose="020B0604020202020204" pitchFamily="34" charset="0"/>
              </a:rPr>
              <a:t>nten, medezeggenschap en omgevingspartijen. Ook dan: vergaren, vertalen, verbinden aan keuzes.</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Observeren en betekenis geven aan processen, patronen, keuzes en gedrag van anderen in en om de organisatie.</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Het werven en selecteren van collega’s en bestuurder(s).</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Beoordelen en belonen bestuurder.</a:t>
            </a:r>
          </a:p>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Alleen een cognitieve operatie ‘in het hoofd?’ Nee, ook wordt gevraagd:</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Met elkaar in dialoog, luisteren, op elkaar ingaan en samen verder komen. Ga voorbij aan meningen en standpunten uitwisselen door te (willen) begrijpen wat de waarde is van de inbreng van de ander en van jou,.</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Soms ook tegenspel bieden, anderen voor je winnen, overtuigen of anderszins meekrijgen.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Werk doen: bijblijven, contact houden, ‘huiswerk’, aanwezig zijn.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Weten waar jij voor staat, maar ook waar je aan gehouden bent (regels van het spel, verantwoordelijkheden snappen van jezelf en anderen).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Zorgen voor elkaar en goed werkende onderlinge relaties.</a:t>
            </a:r>
          </a:p>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Etc., etc.</a:t>
            </a:r>
          </a:p>
        </p:txBody>
      </p:sp>
      <p:pic>
        <p:nvPicPr>
          <p:cNvPr id="8" name="Afbeelding 7"/>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46</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347629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19975D"/>
                </a:solidFill>
              </a:rPr>
              <a:t>Hoe ontwikkelt zich een team? </a:t>
            </a:r>
          </a:p>
        </p:txBody>
      </p:sp>
      <p:sp>
        <p:nvSpPr>
          <p:cNvPr id="8" name="Tekstvak 7"/>
          <p:cNvSpPr txBox="1"/>
          <p:nvPr/>
        </p:nvSpPr>
        <p:spPr>
          <a:xfrm>
            <a:off x="624000" y="1062432"/>
            <a:ext cx="6130717" cy="369332"/>
          </a:xfrm>
          <a:prstGeom prst="rect">
            <a:avLst/>
          </a:prstGeom>
          <a:noFill/>
        </p:spPr>
        <p:txBody>
          <a:bodyPr wrap="none" rtlCol="0">
            <a:spAutoFit/>
          </a:bodyPr>
          <a:lstStyle/>
          <a:p>
            <a:r>
              <a:rPr lang="nl-NL" b="1" dirty="0"/>
              <a:t>Een klassieker: de vier (vijf) fasen van Bruce </a:t>
            </a:r>
            <a:r>
              <a:rPr lang="nl-NL" b="1" dirty="0" err="1"/>
              <a:t>Tuckman</a:t>
            </a:r>
            <a:endParaRPr lang="nl-NL" b="1" dirty="0"/>
          </a:p>
        </p:txBody>
      </p:sp>
      <p:sp>
        <p:nvSpPr>
          <p:cNvPr id="9" name="Tekstvak 8"/>
          <p:cNvSpPr txBox="1"/>
          <p:nvPr>
            <p:custDataLst>
              <p:tags r:id="rId3"/>
            </p:custDataLst>
          </p:nvPr>
        </p:nvSpPr>
        <p:spPr>
          <a:xfrm>
            <a:off x="850791" y="4467236"/>
            <a:ext cx="6930102" cy="1200329"/>
          </a:xfrm>
          <a:prstGeom prst="rect">
            <a:avLst/>
          </a:prstGeom>
          <a:noFill/>
        </p:spPr>
        <p:txBody>
          <a:bodyPr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Bron: artikel </a:t>
            </a:r>
            <a:r>
              <a:rPr lang="nl-NL" dirty="0" err="1">
                <a:solidFill>
                  <a:srgbClr val="000000"/>
                </a:solidFill>
                <a:latin typeface="Arial" panose="020B0604020202020204" pitchFamily="34" charset="0"/>
              </a:rPr>
              <a:t>Developmental</a:t>
            </a:r>
            <a:r>
              <a:rPr lang="nl-NL" dirty="0">
                <a:solidFill>
                  <a:srgbClr val="000000"/>
                </a:solidFill>
                <a:latin typeface="Arial" panose="020B0604020202020204" pitchFamily="34" charset="0"/>
              </a:rPr>
              <a:t> </a:t>
            </a:r>
            <a:r>
              <a:rPr lang="nl-NL" dirty="0" err="1">
                <a:solidFill>
                  <a:srgbClr val="000000"/>
                </a:solidFill>
                <a:latin typeface="Arial" panose="020B0604020202020204" pitchFamily="34" charset="0"/>
              </a:rPr>
              <a:t>Sequence</a:t>
            </a:r>
            <a:r>
              <a:rPr lang="nl-NL" dirty="0">
                <a:solidFill>
                  <a:srgbClr val="000000"/>
                </a:solidFill>
                <a:latin typeface="Arial" panose="020B0604020202020204" pitchFamily="34" charset="0"/>
              </a:rPr>
              <a:t> in Small </a:t>
            </a:r>
            <a:r>
              <a:rPr lang="nl-NL" dirty="0" err="1">
                <a:solidFill>
                  <a:srgbClr val="000000"/>
                </a:solidFill>
                <a:latin typeface="Arial" panose="020B0604020202020204" pitchFamily="34" charset="0"/>
              </a:rPr>
              <a:t>Groups</a:t>
            </a:r>
            <a:r>
              <a:rPr lang="nl-NL" dirty="0">
                <a:solidFill>
                  <a:srgbClr val="000000"/>
                </a:solidFill>
                <a:latin typeface="Arial" panose="020B0604020202020204" pitchFamily="34" charset="0"/>
              </a:rPr>
              <a:t>, 1965</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Standaardwerk.</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Groeiproces naar een hoger volwassenheidsniveau.</a:t>
            </a:r>
          </a:p>
        </p:txBody>
      </p:sp>
      <p:grpSp>
        <p:nvGrpSpPr>
          <p:cNvPr id="10" name="Groep 9"/>
          <p:cNvGrpSpPr/>
          <p:nvPr/>
        </p:nvGrpSpPr>
        <p:grpSpPr>
          <a:xfrm>
            <a:off x="1054489" y="1893430"/>
            <a:ext cx="9063182" cy="1821836"/>
            <a:chOff x="2446684" y="2173515"/>
            <a:chExt cx="9136733" cy="1854787"/>
          </a:xfrm>
          <a:solidFill>
            <a:schemeClr val="accent4"/>
          </a:solidFill>
        </p:grpSpPr>
        <p:sp>
          <p:nvSpPr>
            <p:cNvPr id="11" name="Punthaak 10"/>
            <p:cNvSpPr/>
            <p:nvPr/>
          </p:nvSpPr>
          <p:spPr>
            <a:xfrm>
              <a:off x="2446684" y="2173515"/>
              <a:ext cx="2469822" cy="1854787"/>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2" name="Punthaak 11"/>
            <p:cNvSpPr/>
            <p:nvPr/>
          </p:nvSpPr>
          <p:spPr>
            <a:xfrm>
              <a:off x="4131011" y="2173515"/>
              <a:ext cx="2469822" cy="1854787"/>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3" name="Punthaak 12"/>
            <p:cNvSpPr/>
            <p:nvPr/>
          </p:nvSpPr>
          <p:spPr>
            <a:xfrm>
              <a:off x="5780140" y="2173515"/>
              <a:ext cx="2469822" cy="1854787"/>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4" name="Punthaak 13"/>
            <p:cNvSpPr/>
            <p:nvPr/>
          </p:nvSpPr>
          <p:spPr>
            <a:xfrm>
              <a:off x="7429268" y="2173515"/>
              <a:ext cx="2469822" cy="1854787"/>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5" name="Tekstvak 14"/>
            <p:cNvSpPr txBox="1"/>
            <p:nvPr/>
          </p:nvSpPr>
          <p:spPr>
            <a:xfrm>
              <a:off x="3545529" y="2931795"/>
              <a:ext cx="802665" cy="259599"/>
            </a:xfrm>
            <a:prstGeom prst="rect">
              <a:avLst/>
            </a:prstGeom>
            <a:grpFill/>
          </p:spPr>
          <p:txBody>
            <a:bodyPr wrap="none" rtlCol="0">
              <a:spAutoFit/>
            </a:bodyPr>
            <a:lstStyle/>
            <a:p>
              <a:r>
                <a:rPr lang="nl-NL" dirty="0" err="1"/>
                <a:t>Forming</a:t>
              </a:r>
              <a:endParaRPr lang="nl-NL" dirty="0"/>
            </a:p>
          </p:txBody>
        </p:sp>
        <p:sp>
          <p:nvSpPr>
            <p:cNvPr id="16" name="Tekstvak 15"/>
            <p:cNvSpPr txBox="1"/>
            <p:nvPr/>
          </p:nvSpPr>
          <p:spPr>
            <a:xfrm>
              <a:off x="5177105" y="2931795"/>
              <a:ext cx="862567" cy="259599"/>
            </a:xfrm>
            <a:prstGeom prst="rect">
              <a:avLst/>
            </a:prstGeom>
            <a:grpFill/>
          </p:spPr>
          <p:txBody>
            <a:bodyPr wrap="none" rtlCol="0">
              <a:spAutoFit/>
            </a:bodyPr>
            <a:lstStyle/>
            <a:p>
              <a:r>
                <a:rPr lang="nl-NL" dirty="0" err="1"/>
                <a:t>Storming</a:t>
              </a:r>
              <a:endParaRPr lang="nl-NL" dirty="0"/>
            </a:p>
          </p:txBody>
        </p:sp>
        <p:sp>
          <p:nvSpPr>
            <p:cNvPr id="17" name="Tekstvak 16"/>
            <p:cNvSpPr txBox="1"/>
            <p:nvPr/>
          </p:nvSpPr>
          <p:spPr>
            <a:xfrm>
              <a:off x="6861432" y="2916242"/>
              <a:ext cx="822633" cy="259599"/>
            </a:xfrm>
            <a:prstGeom prst="rect">
              <a:avLst/>
            </a:prstGeom>
            <a:grpFill/>
          </p:spPr>
          <p:txBody>
            <a:bodyPr wrap="none" rtlCol="0">
              <a:spAutoFit/>
            </a:bodyPr>
            <a:lstStyle/>
            <a:p>
              <a:r>
                <a:rPr lang="nl-NL" dirty="0" err="1"/>
                <a:t>Norming</a:t>
              </a:r>
              <a:endParaRPr lang="nl-NL" dirty="0"/>
            </a:p>
          </p:txBody>
        </p:sp>
        <p:sp>
          <p:nvSpPr>
            <p:cNvPr id="18" name="Tekstvak 17"/>
            <p:cNvSpPr txBox="1"/>
            <p:nvPr/>
          </p:nvSpPr>
          <p:spPr>
            <a:xfrm>
              <a:off x="8406856" y="2922115"/>
              <a:ext cx="1022301" cy="259599"/>
            </a:xfrm>
            <a:prstGeom prst="rect">
              <a:avLst/>
            </a:prstGeom>
            <a:grpFill/>
          </p:spPr>
          <p:txBody>
            <a:bodyPr wrap="none" rtlCol="0">
              <a:spAutoFit/>
            </a:bodyPr>
            <a:lstStyle/>
            <a:p>
              <a:r>
                <a:rPr lang="nl-NL" dirty="0" err="1"/>
                <a:t>Performing</a:t>
              </a:r>
              <a:endParaRPr lang="nl-NL" dirty="0"/>
            </a:p>
          </p:txBody>
        </p:sp>
        <p:sp>
          <p:nvSpPr>
            <p:cNvPr id="19" name="Punthaak 18"/>
            <p:cNvSpPr/>
            <p:nvPr/>
          </p:nvSpPr>
          <p:spPr>
            <a:xfrm>
              <a:off x="9113595" y="2173515"/>
              <a:ext cx="2469822" cy="1854787"/>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0" name="Tekstvak 19"/>
            <p:cNvSpPr txBox="1"/>
            <p:nvPr/>
          </p:nvSpPr>
          <p:spPr>
            <a:xfrm>
              <a:off x="10072071" y="2889255"/>
              <a:ext cx="1310909" cy="344677"/>
            </a:xfrm>
            <a:prstGeom prst="rect">
              <a:avLst/>
            </a:prstGeom>
            <a:grpFill/>
          </p:spPr>
          <p:txBody>
            <a:bodyPr wrap="none" rtlCol="0">
              <a:spAutoFit/>
            </a:bodyPr>
            <a:lstStyle/>
            <a:p>
              <a:r>
                <a:rPr lang="nl-NL" sz="1600" dirty="0"/>
                <a:t>(</a:t>
              </a:r>
              <a:r>
                <a:rPr lang="nl-NL" sz="1600" dirty="0" err="1"/>
                <a:t>Adjourning</a:t>
              </a:r>
              <a:r>
                <a:rPr lang="nl-NL" sz="1600" dirty="0"/>
                <a:t>)</a:t>
              </a:r>
            </a:p>
          </p:txBody>
        </p:sp>
      </p:grpSp>
      <p:sp>
        <p:nvSpPr>
          <p:cNvPr id="21" name="Tekstvak 20"/>
          <p:cNvSpPr txBox="1"/>
          <p:nvPr/>
        </p:nvSpPr>
        <p:spPr>
          <a:xfrm>
            <a:off x="7532296" y="3687327"/>
            <a:ext cx="2172390" cy="246221"/>
          </a:xfrm>
          <a:prstGeom prst="rect">
            <a:avLst/>
          </a:prstGeom>
          <a:noFill/>
        </p:spPr>
        <p:txBody>
          <a:bodyPr wrap="none" rtlCol="0">
            <a:spAutoFit/>
          </a:bodyPr>
          <a:lstStyle/>
          <a:p>
            <a:r>
              <a:rPr lang="nl-NL" sz="1000" dirty="0" err="1"/>
              <a:t>Adjourning</a:t>
            </a:r>
            <a:r>
              <a:rPr lang="nl-NL" sz="1000" dirty="0"/>
              <a:t>: opsplitsen, uiteengaan.</a:t>
            </a:r>
          </a:p>
        </p:txBody>
      </p:sp>
      <p:pic>
        <p:nvPicPr>
          <p:cNvPr id="23" name="Afbeelding 22"/>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47</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1950123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599286" y="561972"/>
            <a:ext cx="11176000" cy="461665"/>
          </a:xfrm>
        </p:spPr>
        <p:txBody>
          <a:bodyPr>
            <a:spAutoFit/>
          </a:bodyPr>
          <a:lstStyle/>
          <a:p>
            <a:pPr>
              <a:spcAft>
                <a:spcPct val="0"/>
              </a:spcAft>
            </a:pPr>
            <a:r>
              <a:rPr lang="nl-NL" sz="2400" dirty="0">
                <a:solidFill>
                  <a:srgbClr val="00B050"/>
                </a:solidFill>
              </a:rPr>
              <a:t>Fasen van ontwikkeling in een team (2)</a:t>
            </a:r>
          </a:p>
        </p:txBody>
      </p:sp>
      <p:grpSp>
        <p:nvGrpSpPr>
          <p:cNvPr id="31" name="Groep 30"/>
          <p:cNvGrpSpPr/>
          <p:nvPr/>
        </p:nvGrpSpPr>
        <p:grpSpPr>
          <a:xfrm>
            <a:off x="765549" y="1467681"/>
            <a:ext cx="2816891" cy="2342975"/>
            <a:chOff x="850791" y="1893429"/>
            <a:chExt cx="2816891" cy="2342975"/>
          </a:xfrm>
          <a:solidFill>
            <a:srgbClr val="00B050"/>
          </a:solidFill>
        </p:grpSpPr>
        <p:sp>
          <p:nvSpPr>
            <p:cNvPr id="9" name="Punthaak 8"/>
            <p:cNvSpPr/>
            <p:nvPr/>
          </p:nvSpPr>
          <p:spPr>
            <a:xfrm>
              <a:off x="850791" y="1893429"/>
              <a:ext cx="2816891" cy="2342975"/>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4" name="Tekstvak 13"/>
            <p:cNvSpPr txBox="1"/>
            <p:nvPr/>
          </p:nvSpPr>
          <p:spPr>
            <a:xfrm>
              <a:off x="2166529" y="2858604"/>
              <a:ext cx="915459" cy="327926"/>
            </a:xfrm>
            <a:prstGeom prst="rect">
              <a:avLst/>
            </a:prstGeom>
            <a:grpFill/>
          </p:spPr>
          <p:txBody>
            <a:bodyPr wrap="none" rtlCol="0">
              <a:spAutoFit/>
            </a:bodyPr>
            <a:lstStyle/>
            <a:p>
              <a:r>
                <a:rPr lang="nl-NL" dirty="0" err="1"/>
                <a:t>Forming</a:t>
              </a:r>
              <a:endParaRPr lang="nl-NL" dirty="0"/>
            </a:p>
          </p:txBody>
        </p:sp>
        <p:sp>
          <p:nvSpPr>
            <p:cNvPr id="2" name="Tekstvak 1"/>
            <p:cNvSpPr txBox="1"/>
            <p:nvPr/>
          </p:nvSpPr>
          <p:spPr>
            <a:xfrm>
              <a:off x="1518810" y="1986441"/>
              <a:ext cx="1122423" cy="461665"/>
            </a:xfrm>
            <a:prstGeom prst="rect">
              <a:avLst/>
            </a:prstGeom>
            <a:grpFill/>
          </p:spPr>
          <p:txBody>
            <a:bodyPr wrap="none" rtlCol="0">
              <a:spAutoFit/>
            </a:bodyPr>
            <a:lstStyle/>
            <a:p>
              <a:r>
                <a:rPr lang="nl-NL" sz="1200" dirty="0"/>
                <a:t>Geen groeps-</a:t>
              </a:r>
            </a:p>
            <a:p>
              <a:r>
                <a:rPr lang="nl-NL" sz="1200" dirty="0"/>
                <a:t>gevoel.</a:t>
              </a:r>
            </a:p>
          </p:txBody>
        </p:sp>
        <p:sp>
          <p:nvSpPr>
            <p:cNvPr id="3" name="Rechthoek 2"/>
            <p:cNvSpPr/>
            <p:nvPr/>
          </p:nvSpPr>
          <p:spPr>
            <a:xfrm>
              <a:off x="1449826" y="3680222"/>
              <a:ext cx="1191408" cy="461665"/>
            </a:xfrm>
            <a:prstGeom prst="rect">
              <a:avLst/>
            </a:prstGeom>
            <a:grpFill/>
          </p:spPr>
          <p:txBody>
            <a:bodyPr wrap="square">
              <a:spAutoFit/>
            </a:bodyPr>
            <a:lstStyle/>
            <a:p>
              <a:r>
                <a:rPr lang="nl-NL" sz="1200" dirty="0"/>
                <a:t>Beleefde</a:t>
              </a:r>
            </a:p>
            <a:p>
              <a:r>
                <a:rPr lang="nl-NL" sz="1200" dirty="0"/>
                <a:t>onzekerheid.</a:t>
              </a:r>
            </a:p>
          </p:txBody>
        </p:sp>
      </p:grpSp>
      <p:grpSp>
        <p:nvGrpSpPr>
          <p:cNvPr id="7" name="Groep 6"/>
          <p:cNvGrpSpPr/>
          <p:nvPr/>
        </p:nvGrpSpPr>
        <p:grpSpPr>
          <a:xfrm>
            <a:off x="727248" y="4020201"/>
            <a:ext cx="2816891" cy="2342975"/>
            <a:chOff x="2731661" y="1893429"/>
            <a:chExt cx="2816891" cy="2342975"/>
          </a:xfrm>
          <a:solidFill>
            <a:srgbClr val="00B050"/>
          </a:solidFill>
        </p:grpSpPr>
        <p:sp>
          <p:nvSpPr>
            <p:cNvPr id="10" name="Punthaak 9"/>
            <p:cNvSpPr/>
            <p:nvPr/>
          </p:nvSpPr>
          <p:spPr>
            <a:xfrm>
              <a:off x="2731661" y="1893429"/>
              <a:ext cx="2816891" cy="2342975"/>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5" name="Tekstvak 14"/>
            <p:cNvSpPr txBox="1"/>
            <p:nvPr/>
          </p:nvSpPr>
          <p:spPr>
            <a:xfrm>
              <a:off x="4027381" y="2858604"/>
              <a:ext cx="983778" cy="327926"/>
            </a:xfrm>
            <a:prstGeom prst="rect">
              <a:avLst/>
            </a:prstGeom>
            <a:grpFill/>
          </p:spPr>
          <p:txBody>
            <a:bodyPr wrap="none" rtlCol="0">
              <a:spAutoFit/>
            </a:bodyPr>
            <a:lstStyle/>
            <a:p>
              <a:r>
                <a:rPr lang="nl-NL" dirty="0" err="1"/>
                <a:t>Storming</a:t>
              </a:r>
              <a:endParaRPr lang="nl-NL" dirty="0"/>
            </a:p>
          </p:txBody>
        </p:sp>
        <p:sp>
          <p:nvSpPr>
            <p:cNvPr id="23" name="Tekstvak 22"/>
            <p:cNvSpPr txBox="1"/>
            <p:nvPr/>
          </p:nvSpPr>
          <p:spPr>
            <a:xfrm>
              <a:off x="3518639" y="2033615"/>
              <a:ext cx="1001043" cy="646331"/>
            </a:xfrm>
            <a:prstGeom prst="rect">
              <a:avLst/>
            </a:prstGeom>
            <a:grpFill/>
          </p:spPr>
          <p:txBody>
            <a:bodyPr wrap="none" rtlCol="0">
              <a:spAutoFit/>
            </a:bodyPr>
            <a:lstStyle/>
            <a:p>
              <a:r>
                <a:rPr lang="nl-NL" sz="1200" dirty="0"/>
                <a:t>Posities in-</a:t>
              </a:r>
            </a:p>
            <a:p>
              <a:r>
                <a:rPr lang="nl-NL" sz="1200" dirty="0"/>
                <a:t>nemen.</a:t>
              </a:r>
            </a:p>
            <a:p>
              <a:r>
                <a:rPr lang="nl-NL" sz="1200" dirty="0"/>
                <a:t>Wrijfpunten.</a:t>
              </a:r>
            </a:p>
          </p:txBody>
        </p:sp>
        <p:sp>
          <p:nvSpPr>
            <p:cNvPr id="5" name="Rechthoek 4"/>
            <p:cNvSpPr/>
            <p:nvPr/>
          </p:nvSpPr>
          <p:spPr>
            <a:xfrm>
              <a:off x="3498692" y="3485812"/>
              <a:ext cx="1061712" cy="646331"/>
            </a:xfrm>
            <a:prstGeom prst="rect">
              <a:avLst/>
            </a:prstGeom>
            <a:grpFill/>
          </p:spPr>
          <p:txBody>
            <a:bodyPr wrap="square">
              <a:spAutoFit/>
            </a:bodyPr>
            <a:lstStyle/>
            <a:p>
              <a:r>
                <a:rPr lang="nl-NL" sz="1200" dirty="0"/>
                <a:t>Kans (risico?)</a:t>
              </a:r>
            </a:p>
            <a:p>
              <a:r>
                <a:rPr lang="nl-NL" sz="1200" dirty="0"/>
                <a:t>op strijd</a:t>
              </a:r>
            </a:p>
          </p:txBody>
        </p:sp>
      </p:grpSp>
      <p:sp>
        <p:nvSpPr>
          <p:cNvPr id="32" name="Tekstvak 31"/>
          <p:cNvSpPr txBox="1"/>
          <p:nvPr>
            <p:custDataLst>
              <p:tags r:id="rId3"/>
            </p:custDataLst>
          </p:nvPr>
        </p:nvSpPr>
        <p:spPr>
          <a:xfrm>
            <a:off x="3754692" y="1509162"/>
            <a:ext cx="7314823" cy="2446824"/>
          </a:xfrm>
          <a:prstGeom prst="rect">
            <a:avLst/>
          </a:prstGeom>
          <a:noFill/>
        </p:spPr>
        <p:txBody>
          <a:bodyPr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Deelnemers zijn weifelend:</a:t>
            </a:r>
          </a:p>
          <a:p>
            <a:pPr marL="444500" lvl="2" indent="-254000">
              <a:spcBef>
                <a:spcPct val="0"/>
              </a:spcBef>
              <a:spcAft>
                <a:spcPct val="0"/>
              </a:spcAft>
              <a:buClr>
                <a:srgbClr val="000000"/>
              </a:buClr>
              <a:buSzPct val="100000"/>
              <a:buFont typeface="Wingdings" panose="05000000000000000000" pitchFamily="2" charset="2"/>
              <a:buChar char="§"/>
            </a:pPr>
            <a:r>
              <a:rPr lang="nl-NL" dirty="0">
                <a:solidFill>
                  <a:srgbClr val="000000"/>
                </a:solidFill>
                <a:latin typeface="Arial" panose="020B0604020202020204" pitchFamily="34" charset="0"/>
              </a:rPr>
              <a:t>hoor ik erbij? Hoor ik hierbij?</a:t>
            </a:r>
          </a:p>
          <a:p>
            <a:pPr marL="444500" lvl="2" indent="-254000">
              <a:spcBef>
                <a:spcPct val="0"/>
              </a:spcBef>
              <a:spcAft>
                <a:spcPct val="0"/>
              </a:spcAft>
              <a:buClr>
                <a:srgbClr val="000000"/>
              </a:buClr>
              <a:buSzPct val="100000"/>
              <a:buFont typeface="Wingdings" panose="05000000000000000000" pitchFamily="2" charset="2"/>
              <a:buChar char="§"/>
            </a:pPr>
            <a:r>
              <a:rPr lang="nl-NL" dirty="0">
                <a:solidFill>
                  <a:srgbClr val="000000"/>
                </a:solidFill>
                <a:latin typeface="Arial" panose="020B0604020202020204" pitchFamily="34" charset="0"/>
              </a:rPr>
              <a:t>hoe werkt dit? </a:t>
            </a:r>
          </a:p>
          <a:p>
            <a:pPr marL="444500" lvl="2" indent="-254000">
              <a:spcBef>
                <a:spcPct val="0"/>
              </a:spcBef>
              <a:spcAft>
                <a:spcPct val="0"/>
              </a:spcAft>
              <a:buClr>
                <a:srgbClr val="000000"/>
              </a:buClr>
              <a:buSzPct val="100000"/>
              <a:buFont typeface="Wingdings" panose="05000000000000000000" pitchFamily="2" charset="2"/>
              <a:buChar char="§"/>
            </a:pPr>
            <a:r>
              <a:rPr lang="nl-NL" dirty="0">
                <a:solidFill>
                  <a:srgbClr val="000000"/>
                </a:solidFill>
                <a:latin typeface="Arial" panose="020B0604020202020204" pitchFamily="34" charset="0"/>
              </a:rPr>
              <a:t>spreek ik me uit?</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Sociaal wenselijk gedrag</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Geen commitment op teamdoelen, geen duidelijkheid naar elkaar</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Actief leiderschap</a:t>
            </a:r>
          </a:p>
        </p:txBody>
      </p:sp>
      <p:sp>
        <p:nvSpPr>
          <p:cNvPr id="33" name="Tekstvak 32"/>
          <p:cNvSpPr txBox="1"/>
          <p:nvPr>
            <p:custDataLst>
              <p:tags r:id="rId4"/>
            </p:custDataLst>
          </p:nvPr>
        </p:nvSpPr>
        <p:spPr>
          <a:xfrm>
            <a:off x="3929449" y="4376590"/>
            <a:ext cx="5429692" cy="1615827"/>
          </a:xfrm>
          <a:prstGeom prst="rect">
            <a:avLst/>
          </a:prstGeom>
          <a:noFill/>
        </p:spPr>
        <p:txBody>
          <a:bodyPr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Deelnemers twijfelend: wil ik dit? </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Inzet niet gedeeld. Risico op onveiligheid.</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Afbakenen eigen posities: dit vind ik, dit ben ik.</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Polarisatie en coalitievorming</a:t>
            </a:r>
          </a:p>
        </p:txBody>
      </p:sp>
      <p:sp>
        <p:nvSpPr>
          <p:cNvPr id="34" name="Bliksemflits 33"/>
          <p:cNvSpPr/>
          <p:nvPr/>
        </p:nvSpPr>
        <p:spPr>
          <a:xfrm>
            <a:off x="315201" y="4322690"/>
            <a:ext cx="483172" cy="1592077"/>
          </a:xfrm>
          <a:prstGeom prst="lightningBolt">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Afbeelding 34"/>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246905" y="6408458"/>
            <a:ext cx="1927089" cy="254000"/>
          </a:xfrm>
          <a:prstGeom prst="rect">
            <a:avLst/>
          </a:prstGeom>
        </p:spPr>
      </p:pic>
      <p:sp>
        <p:nvSpPr>
          <p:cNvPr id="4" name="Tekstvak 3"/>
          <p:cNvSpPr txBox="1"/>
          <p:nvPr>
            <p:custDataLst>
              <p:tags r:id="rId6"/>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48</a:t>
            </a:r>
          </a:p>
        </p:txBody>
      </p:sp>
      <p:cxnSp>
        <p:nvCxnSpPr>
          <p:cNvPr id="8" name="Rechte verbindingslijn 7"/>
          <p:cNvCxnSpPr/>
          <p:nvPr>
            <p:custDataLst>
              <p:tags r:id="rId7"/>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1" name="Tekstvak 10"/>
          <p:cNvSpPr txBox="1"/>
          <p:nvPr>
            <p:custDataLst>
              <p:tags r:id="rId8"/>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184893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F1B434"/>
                </a:solidFill>
              </a:rPr>
              <a:t>Wat verwacht IGJ van een zorgorganisatie?</a:t>
            </a:r>
          </a:p>
        </p:txBody>
      </p:sp>
      <p:pic>
        <p:nvPicPr>
          <p:cNvPr id="2" name="Afbeelding 1"/>
          <p:cNvPicPr>
            <a:picLocks noChangeAspect="1"/>
          </p:cNvPicPr>
          <p:nvPr/>
        </p:nvPicPr>
        <p:blipFill>
          <a:blip r:embed="rId7"/>
          <a:stretch>
            <a:fillRect/>
          </a:stretch>
        </p:blipFill>
        <p:spPr>
          <a:xfrm>
            <a:off x="1524571" y="1227221"/>
            <a:ext cx="9142857" cy="5630350"/>
          </a:xfrm>
          <a:prstGeom prst="rect">
            <a:avLst/>
          </a:prstGeom>
        </p:spPr>
      </p:pic>
      <p:sp>
        <p:nvSpPr>
          <p:cNvPr id="3" name="Tekstvak 2"/>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5</a:t>
            </a:r>
          </a:p>
        </p:txBody>
      </p:sp>
      <p:cxnSp>
        <p:nvCxnSpPr>
          <p:cNvPr id="4" name="Rechte verbindingslijn 3"/>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1516363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chemeClr val="accent4"/>
                </a:solidFill>
              </a:rPr>
              <a:t>Fasen van ontwikkeling in een team (3)</a:t>
            </a:r>
          </a:p>
        </p:txBody>
      </p:sp>
      <p:grpSp>
        <p:nvGrpSpPr>
          <p:cNvPr id="13" name="Groep 12"/>
          <p:cNvGrpSpPr/>
          <p:nvPr/>
        </p:nvGrpSpPr>
        <p:grpSpPr>
          <a:xfrm>
            <a:off x="722760" y="1190801"/>
            <a:ext cx="2816891" cy="2342975"/>
            <a:chOff x="4612532" y="1893429"/>
            <a:chExt cx="2816891" cy="2342975"/>
          </a:xfrm>
          <a:solidFill>
            <a:srgbClr val="00B050"/>
          </a:solidFill>
        </p:grpSpPr>
        <p:sp>
          <p:nvSpPr>
            <p:cNvPr id="11" name="Punthaak 10"/>
            <p:cNvSpPr/>
            <p:nvPr/>
          </p:nvSpPr>
          <p:spPr>
            <a:xfrm>
              <a:off x="4612532" y="1893429"/>
              <a:ext cx="2816891" cy="2342975"/>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6" name="Tekstvak 15"/>
            <p:cNvSpPr txBox="1"/>
            <p:nvPr/>
          </p:nvSpPr>
          <p:spPr>
            <a:xfrm>
              <a:off x="5948396" y="2838958"/>
              <a:ext cx="938233" cy="327926"/>
            </a:xfrm>
            <a:prstGeom prst="rect">
              <a:avLst/>
            </a:prstGeom>
            <a:grpFill/>
          </p:spPr>
          <p:txBody>
            <a:bodyPr wrap="none" rtlCol="0">
              <a:spAutoFit/>
            </a:bodyPr>
            <a:lstStyle/>
            <a:p>
              <a:r>
                <a:rPr lang="nl-NL" dirty="0" err="1"/>
                <a:t>Norming</a:t>
              </a:r>
              <a:endParaRPr lang="nl-NL" dirty="0"/>
            </a:p>
          </p:txBody>
        </p:sp>
        <p:sp>
          <p:nvSpPr>
            <p:cNvPr id="22" name="Tekstvak 21"/>
            <p:cNvSpPr txBox="1"/>
            <p:nvPr/>
          </p:nvSpPr>
          <p:spPr>
            <a:xfrm>
              <a:off x="5464145" y="1913969"/>
              <a:ext cx="1213431" cy="1015663"/>
            </a:xfrm>
            <a:prstGeom prst="rect">
              <a:avLst/>
            </a:prstGeom>
            <a:grpFill/>
          </p:spPr>
          <p:txBody>
            <a:bodyPr wrap="square" rtlCol="0">
              <a:spAutoFit/>
            </a:bodyPr>
            <a:lstStyle/>
            <a:p>
              <a:r>
                <a:rPr lang="nl-NL" sz="1200" dirty="0"/>
                <a:t>Dichter tot</a:t>
              </a:r>
            </a:p>
            <a:p>
              <a:r>
                <a:rPr lang="nl-NL" sz="1200" dirty="0"/>
                <a:t>elkaar.</a:t>
              </a:r>
            </a:p>
            <a:p>
              <a:r>
                <a:rPr lang="nl-NL" sz="1200" dirty="0"/>
                <a:t>Verschil-</a:t>
              </a:r>
            </a:p>
            <a:p>
              <a:r>
                <a:rPr lang="nl-NL" sz="1200" dirty="0" err="1"/>
                <a:t>len</a:t>
              </a:r>
              <a:r>
                <a:rPr lang="nl-NL" sz="1200" dirty="0"/>
                <a:t> overbruggen.</a:t>
              </a:r>
            </a:p>
          </p:txBody>
        </p:sp>
        <p:sp>
          <p:nvSpPr>
            <p:cNvPr id="26" name="Rechthoek 25"/>
            <p:cNvSpPr/>
            <p:nvPr/>
          </p:nvSpPr>
          <p:spPr>
            <a:xfrm>
              <a:off x="5318200" y="3506574"/>
              <a:ext cx="1260391" cy="461665"/>
            </a:xfrm>
            <a:prstGeom prst="rect">
              <a:avLst/>
            </a:prstGeom>
            <a:grpFill/>
          </p:spPr>
          <p:txBody>
            <a:bodyPr wrap="square">
              <a:spAutoFit/>
            </a:bodyPr>
            <a:lstStyle/>
            <a:p>
              <a:r>
                <a:rPr lang="nl-NL" sz="1200" dirty="0"/>
                <a:t>Commitment teamdoel.</a:t>
              </a:r>
            </a:p>
          </p:txBody>
        </p:sp>
      </p:grpSp>
      <p:grpSp>
        <p:nvGrpSpPr>
          <p:cNvPr id="29" name="Groep 28"/>
          <p:cNvGrpSpPr/>
          <p:nvPr/>
        </p:nvGrpSpPr>
        <p:grpSpPr>
          <a:xfrm>
            <a:off x="722760" y="3662145"/>
            <a:ext cx="2816891" cy="2342975"/>
            <a:chOff x="6493402" y="1893429"/>
            <a:chExt cx="2816891" cy="2342975"/>
          </a:xfrm>
          <a:solidFill>
            <a:srgbClr val="00B050"/>
          </a:solidFill>
        </p:grpSpPr>
        <p:sp>
          <p:nvSpPr>
            <p:cNvPr id="12" name="Punthaak 11"/>
            <p:cNvSpPr/>
            <p:nvPr/>
          </p:nvSpPr>
          <p:spPr>
            <a:xfrm>
              <a:off x="6493402" y="1893429"/>
              <a:ext cx="2816891" cy="2342975"/>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Tekstvak 16"/>
            <p:cNvSpPr txBox="1"/>
            <p:nvPr/>
          </p:nvSpPr>
          <p:spPr>
            <a:xfrm>
              <a:off x="7786878" y="2846376"/>
              <a:ext cx="1165959" cy="327926"/>
            </a:xfrm>
            <a:prstGeom prst="rect">
              <a:avLst/>
            </a:prstGeom>
            <a:grpFill/>
          </p:spPr>
          <p:txBody>
            <a:bodyPr wrap="none" rtlCol="0">
              <a:spAutoFit/>
            </a:bodyPr>
            <a:lstStyle/>
            <a:p>
              <a:r>
                <a:rPr lang="nl-NL" dirty="0" err="1"/>
                <a:t>Performing</a:t>
              </a:r>
              <a:endParaRPr lang="nl-NL" dirty="0"/>
            </a:p>
          </p:txBody>
        </p:sp>
        <p:sp>
          <p:nvSpPr>
            <p:cNvPr id="21" name="Tekstvak 20"/>
            <p:cNvSpPr txBox="1"/>
            <p:nvPr/>
          </p:nvSpPr>
          <p:spPr>
            <a:xfrm>
              <a:off x="7229798" y="2021798"/>
              <a:ext cx="1197764" cy="646331"/>
            </a:xfrm>
            <a:prstGeom prst="rect">
              <a:avLst/>
            </a:prstGeom>
            <a:grpFill/>
          </p:spPr>
          <p:txBody>
            <a:bodyPr wrap="none" rtlCol="0">
              <a:spAutoFit/>
            </a:bodyPr>
            <a:lstStyle/>
            <a:p>
              <a:r>
                <a:rPr lang="nl-NL" sz="1200" dirty="0"/>
                <a:t>Vlekkeloze</a:t>
              </a:r>
            </a:p>
            <a:p>
              <a:r>
                <a:rPr lang="nl-NL" sz="1200" dirty="0"/>
                <a:t>Samenwerking</a:t>
              </a:r>
            </a:p>
            <a:p>
              <a:r>
                <a:rPr lang="nl-NL" sz="1200" dirty="0"/>
                <a:t>aan teamdoel</a:t>
              </a:r>
            </a:p>
          </p:txBody>
        </p:sp>
        <p:sp>
          <p:nvSpPr>
            <p:cNvPr id="27" name="Rechthoek 26"/>
            <p:cNvSpPr/>
            <p:nvPr/>
          </p:nvSpPr>
          <p:spPr>
            <a:xfrm>
              <a:off x="7123597" y="3591459"/>
              <a:ext cx="1260391" cy="276999"/>
            </a:xfrm>
            <a:prstGeom prst="rect">
              <a:avLst/>
            </a:prstGeom>
            <a:grpFill/>
          </p:spPr>
          <p:txBody>
            <a:bodyPr wrap="square">
              <a:spAutoFit/>
            </a:bodyPr>
            <a:lstStyle/>
            <a:p>
              <a:r>
                <a:rPr lang="nl-NL" sz="1200" dirty="0"/>
                <a:t>Thuis voelen.</a:t>
              </a:r>
            </a:p>
          </p:txBody>
        </p:sp>
      </p:grpSp>
      <p:sp>
        <p:nvSpPr>
          <p:cNvPr id="32" name="Tekstvak 31"/>
          <p:cNvSpPr txBox="1"/>
          <p:nvPr>
            <p:custDataLst>
              <p:tags r:id="rId3"/>
            </p:custDataLst>
          </p:nvPr>
        </p:nvSpPr>
        <p:spPr>
          <a:xfrm>
            <a:off x="3703046" y="1169503"/>
            <a:ext cx="7314823" cy="1615827"/>
          </a:xfrm>
          <a:prstGeom prst="rect">
            <a:avLst/>
          </a:prstGeom>
          <a:noFill/>
        </p:spPr>
        <p:txBody>
          <a:bodyPr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Deelnemers overwinnen verschillen en gaan </a:t>
            </a:r>
            <a:r>
              <a:rPr lang="nl-NL" dirty="0" err="1">
                <a:solidFill>
                  <a:srgbClr val="000000"/>
                </a:solidFill>
                <a:latin typeface="Arial" panose="020B0604020202020204" pitchFamily="34" charset="0"/>
              </a:rPr>
              <a:t>strengths</a:t>
            </a:r>
            <a:r>
              <a:rPr lang="nl-NL" dirty="0">
                <a:solidFill>
                  <a:srgbClr val="000000"/>
                </a:solidFill>
                <a:latin typeface="Arial" panose="020B0604020202020204" pitchFamily="34" charset="0"/>
              </a:rPr>
              <a:t> waarderen.</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Wij-gevoel, vanuit rollen bijdragen.</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Meer commitment aan teamdoel.</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Samenwerken en feedback.</a:t>
            </a:r>
          </a:p>
        </p:txBody>
      </p:sp>
      <p:sp>
        <p:nvSpPr>
          <p:cNvPr id="33" name="Tekstvak 32"/>
          <p:cNvSpPr txBox="1"/>
          <p:nvPr>
            <p:custDataLst>
              <p:tags r:id="rId4"/>
            </p:custDataLst>
          </p:nvPr>
        </p:nvSpPr>
        <p:spPr>
          <a:xfrm>
            <a:off x="3929447" y="3922531"/>
            <a:ext cx="6104237" cy="1615827"/>
          </a:xfrm>
          <a:prstGeom prst="rect">
            <a:avLst/>
          </a:prstGeom>
          <a:noFill/>
        </p:spPr>
        <p:txBody>
          <a:bodyPr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Hard werken maar teamdoelen worden gerealiseerd</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Weinig frictie, team is ingespeeld.</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Doelgerichte samenwerking en besluitvorming.</a:t>
            </a:r>
          </a:p>
          <a:p>
            <a:pPr marL="190500" lvl="1" indent="-190500">
              <a:spcBef>
                <a:spcPct val="50000"/>
              </a:spcBef>
              <a:spcAft>
                <a:spcPct val="0"/>
              </a:spcAft>
              <a:buClr>
                <a:srgbClr val="19975D"/>
              </a:buClr>
              <a:buSzPct val="120000"/>
              <a:buFont typeface="Wingdings" panose="05000000000000000000" pitchFamily="2" charset="2"/>
              <a:buChar char="§"/>
            </a:pPr>
            <a:r>
              <a:rPr lang="nl-NL" dirty="0">
                <a:solidFill>
                  <a:srgbClr val="000000"/>
                </a:solidFill>
                <a:latin typeface="Arial" panose="020B0604020202020204" pitchFamily="34" charset="0"/>
              </a:rPr>
              <a:t>Nieuwkomers worden opgenomen in de groep.</a:t>
            </a:r>
          </a:p>
        </p:txBody>
      </p:sp>
      <p:sp>
        <p:nvSpPr>
          <p:cNvPr id="4" name="Tekstvak 3"/>
          <p:cNvSpPr txBox="1"/>
          <p:nvPr/>
        </p:nvSpPr>
        <p:spPr>
          <a:xfrm>
            <a:off x="3703046" y="2847519"/>
            <a:ext cx="4583306" cy="369332"/>
          </a:xfrm>
          <a:prstGeom prst="rect">
            <a:avLst/>
          </a:prstGeom>
          <a:noFill/>
        </p:spPr>
        <p:txBody>
          <a:bodyPr wrap="none" rtlCol="0">
            <a:spAutoFit/>
          </a:bodyPr>
          <a:lstStyle/>
          <a:p>
            <a:r>
              <a:rPr lang="nl-NL" b="1" i="1" dirty="0"/>
              <a:t>Er kan terugval komen naar </a:t>
            </a:r>
            <a:r>
              <a:rPr lang="nl-NL" b="1" i="1" dirty="0" err="1"/>
              <a:t>Storming</a:t>
            </a:r>
            <a:r>
              <a:rPr lang="nl-NL" b="1" i="1" dirty="0"/>
              <a:t>… </a:t>
            </a:r>
          </a:p>
        </p:txBody>
      </p:sp>
      <p:pic>
        <p:nvPicPr>
          <p:cNvPr id="8" name="Afbeelding 7"/>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6"/>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49</a:t>
            </a:r>
          </a:p>
        </p:txBody>
      </p:sp>
      <p:cxnSp>
        <p:nvCxnSpPr>
          <p:cNvPr id="3" name="Rechte verbindingslijn 2"/>
          <p:cNvCxnSpPr/>
          <p:nvPr>
            <p:custDataLst>
              <p:tags r:id="rId7"/>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8"/>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81461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19975D"/>
                </a:solidFill>
              </a:rPr>
              <a:t>Valkuilen</a:t>
            </a:r>
          </a:p>
        </p:txBody>
      </p:sp>
      <p:sp>
        <p:nvSpPr>
          <p:cNvPr id="7" name="Tekstvak 6"/>
          <p:cNvSpPr txBox="1"/>
          <p:nvPr>
            <p:custDataLst>
              <p:tags r:id="rId3"/>
            </p:custDataLst>
          </p:nvPr>
        </p:nvSpPr>
        <p:spPr>
          <a:xfrm>
            <a:off x="725600" y="3156464"/>
            <a:ext cx="10972800" cy="338554"/>
          </a:xfrm>
          <a:prstGeom prst="rect">
            <a:avLst/>
          </a:prstGeom>
          <a:noFill/>
        </p:spPr>
        <p:txBody>
          <a:bodyPr vert="horz" rtlCol="0">
            <a:spAutoFit/>
          </a:bodyPr>
          <a:lstStyle/>
          <a:p>
            <a:pPr>
              <a:spcBef>
                <a:spcPct val="0"/>
              </a:spcBef>
              <a:spcAft>
                <a:spcPct val="0"/>
              </a:spcAft>
            </a:pPr>
            <a:r>
              <a:rPr lang="nl-NL" sz="1600" dirty="0">
                <a:solidFill>
                  <a:srgbClr val="000000"/>
                </a:solidFill>
                <a:latin typeface="Arial" panose="020B0604020202020204" pitchFamily="34" charset="0"/>
              </a:rPr>
              <a:t>Nu je dit weet, wat zijn dan de valkuilen waar een RvT in kan lopen, als je onvoldoende als een team functioneert?</a:t>
            </a:r>
          </a:p>
        </p:txBody>
      </p:sp>
      <p:pic>
        <p:nvPicPr>
          <p:cNvPr id="10" name="Afbeelding 9"/>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50</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1355765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19975D"/>
                </a:solidFill>
              </a:rPr>
              <a:t>De praktijk</a:t>
            </a:r>
          </a:p>
        </p:txBody>
      </p:sp>
      <p:sp>
        <p:nvSpPr>
          <p:cNvPr id="7" name="Tekstvak 6"/>
          <p:cNvSpPr txBox="1"/>
          <p:nvPr>
            <p:custDataLst>
              <p:tags r:id="rId3"/>
            </p:custDataLst>
          </p:nvPr>
        </p:nvSpPr>
        <p:spPr>
          <a:xfrm>
            <a:off x="725600" y="3247080"/>
            <a:ext cx="10972800" cy="338554"/>
          </a:xfrm>
          <a:prstGeom prst="rect">
            <a:avLst/>
          </a:prstGeom>
          <a:noFill/>
        </p:spPr>
        <p:txBody>
          <a:bodyPr vert="horz" rtlCol="0">
            <a:spAutoFit/>
          </a:bodyPr>
          <a:lstStyle/>
          <a:p>
            <a:pPr>
              <a:spcBef>
                <a:spcPct val="0"/>
              </a:spcBef>
              <a:spcAft>
                <a:spcPct val="0"/>
              </a:spcAft>
            </a:pPr>
            <a:r>
              <a:rPr lang="nl-NL" sz="1600" dirty="0">
                <a:solidFill>
                  <a:srgbClr val="000000"/>
                </a:solidFill>
                <a:latin typeface="Arial" panose="020B0604020202020204" pitchFamily="34" charset="0"/>
              </a:rPr>
              <a:t>Hoe ervaar je de samenwerking in jullie RvT?</a:t>
            </a:r>
          </a:p>
        </p:txBody>
      </p:sp>
      <p:pic>
        <p:nvPicPr>
          <p:cNvPr id="10" name="Afbeelding 9"/>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51</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234459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19975D"/>
                </a:solidFill>
              </a:rPr>
              <a:t>Een zelfevaluatie</a:t>
            </a:r>
          </a:p>
        </p:txBody>
      </p:sp>
      <p:sp>
        <p:nvSpPr>
          <p:cNvPr id="7" name="Tekstvak 6"/>
          <p:cNvSpPr txBox="1"/>
          <p:nvPr>
            <p:custDataLst>
              <p:tags r:id="rId3"/>
            </p:custDataLst>
          </p:nvPr>
        </p:nvSpPr>
        <p:spPr>
          <a:xfrm>
            <a:off x="622300" y="1270000"/>
            <a:ext cx="10972800" cy="3416320"/>
          </a:xfrm>
          <a:prstGeom prst="rect">
            <a:avLst/>
          </a:prstGeom>
          <a:noFill/>
        </p:spPr>
        <p:txBody>
          <a:bodyPr vert="horz"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Een goede Raad van Toezicht evalueert zichzelf regelmatig.</a:t>
            </a:r>
          </a:p>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Keuze: zelf doen of extern laten begeleiden.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err="1">
                <a:solidFill>
                  <a:srgbClr val="000000"/>
                </a:solidFill>
                <a:latin typeface="Arial" panose="020B0604020202020204" pitchFamily="34" charset="0"/>
              </a:rPr>
              <a:t>Nvtz</a:t>
            </a:r>
            <a:r>
              <a:rPr lang="nl-NL" sz="1600" dirty="0">
                <a:solidFill>
                  <a:srgbClr val="000000"/>
                </a:solidFill>
                <a:latin typeface="Arial" panose="020B0604020202020204" pitchFamily="34" charset="0"/>
              </a:rPr>
              <a:t> adviseert: doe het jaarlijks en laat de evaluatie tenminste een keer per drie jaar extern begeleiden.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err="1">
                <a:solidFill>
                  <a:srgbClr val="000000"/>
                </a:solidFill>
                <a:latin typeface="Arial" panose="020B0604020202020204" pitchFamily="34" charset="0"/>
              </a:rPr>
              <a:t>Nvtz</a:t>
            </a:r>
            <a:r>
              <a:rPr lang="nl-NL" sz="1600" dirty="0">
                <a:solidFill>
                  <a:srgbClr val="000000"/>
                </a:solidFill>
                <a:latin typeface="Arial" panose="020B0604020202020204" pitchFamily="34" charset="0"/>
              </a:rPr>
              <a:t> heeft netwerk evaluatoren.</a:t>
            </a:r>
          </a:p>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Wat komt er in de zelfevaluatie aan de orde:</a:t>
            </a:r>
          </a:p>
          <a:p>
            <a:pPr marL="444500" lvl="2" indent="-254000">
              <a:spcBef>
                <a:spcPct val="0"/>
              </a:spcBef>
              <a:spcAft>
                <a:spcPct val="0"/>
              </a:spcAft>
              <a:buClr>
                <a:srgbClr val="000000"/>
              </a:buClr>
              <a:buSzPct val="100000"/>
              <a:buFont typeface="Wingdings" panose="05000000000000000000" pitchFamily="2" charset="2"/>
              <a:buChar char="§"/>
            </a:pPr>
            <a:r>
              <a:rPr lang="en-US" sz="1600" dirty="0" err="1">
                <a:solidFill>
                  <a:srgbClr val="000000"/>
                </a:solidFill>
                <a:latin typeface="Arial" panose="020B0604020202020204" pitchFamily="34" charset="0"/>
              </a:rPr>
              <a:t>samenstelling</a:t>
            </a:r>
            <a:r>
              <a:rPr lang="en-US" sz="1600" dirty="0">
                <a:solidFill>
                  <a:srgbClr val="000000"/>
                </a:solidFill>
                <a:latin typeface="Arial" panose="020B0604020202020204" pitchFamily="34" charset="0"/>
              </a:rPr>
              <a:t>/</a:t>
            </a:r>
            <a:r>
              <a:rPr lang="en-US" sz="1600" dirty="0" err="1">
                <a:solidFill>
                  <a:srgbClr val="000000"/>
                </a:solidFill>
                <a:latin typeface="Arial" panose="020B0604020202020204" pitchFamily="34" charset="0"/>
              </a:rPr>
              <a:t>profiel</a:t>
            </a:r>
            <a:r>
              <a:rPr lang="en-US" sz="1600" dirty="0">
                <a:solidFill>
                  <a:srgbClr val="000000"/>
                </a:solidFill>
                <a:latin typeface="Arial" panose="020B0604020202020204" pitchFamily="34" charset="0"/>
              </a:rPr>
              <a:t>;</a:t>
            </a:r>
          </a:p>
          <a:p>
            <a:pPr marL="444500" lvl="2" indent="-254000">
              <a:spcBef>
                <a:spcPct val="0"/>
              </a:spcBef>
              <a:spcAft>
                <a:spcPct val="0"/>
              </a:spcAft>
              <a:buClr>
                <a:srgbClr val="000000"/>
              </a:buClr>
              <a:buSzPct val="100000"/>
              <a:buFont typeface="Wingdings" panose="05000000000000000000" pitchFamily="2" charset="2"/>
              <a:buChar char="§"/>
            </a:pPr>
            <a:r>
              <a:rPr lang="en-US" sz="1600" dirty="0" err="1">
                <a:solidFill>
                  <a:srgbClr val="000000"/>
                </a:solidFill>
                <a:latin typeface="Arial" panose="020B0604020202020204" pitchFamily="34" charset="0"/>
              </a:rPr>
              <a:t>teameffectiviteit</a:t>
            </a:r>
            <a:r>
              <a:rPr lang="en-US" sz="1600" dirty="0">
                <a:solidFill>
                  <a:srgbClr val="000000"/>
                </a:solidFill>
                <a:latin typeface="Arial" panose="020B0604020202020204" pitchFamily="34" charset="0"/>
              </a:rPr>
              <a:t>;</a:t>
            </a:r>
          </a:p>
          <a:p>
            <a:pPr marL="444500" lvl="2" indent="-254000">
              <a:spcBef>
                <a:spcPct val="0"/>
              </a:spcBef>
              <a:spcAft>
                <a:spcPct val="0"/>
              </a:spcAft>
              <a:buClr>
                <a:srgbClr val="000000"/>
              </a:buClr>
              <a:buSzPct val="100000"/>
              <a:buFont typeface="Wingdings" panose="05000000000000000000" pitchFamily="2" charset="2"/>
              <a:buChar char="§"/>
            </a:pPr>
            <a:r>
              <a:rPr lang="en-US" sz="1600" dirty="0" err="1">
                <a:solidFill>
                  <a:srgbClr val="000000"/>
                </a:solidFill>
                <a:latin typeface="Arial" panose="020B0604020202020204" pitchFamily="34" charset="0"/>
              </a:rPr>
              <a:t>toezicht</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houden</a:t>
            </a:r>
            <a:r>
              <a:rPr lang="en-US" sz="1600" dirty="0">
                <a:solidFill>
                  <a:srgbClr val="000000"/>
                </a:solidFill>
                <a:latin typeface="Arial" panose="020B0604020202020204" pitchFamily="34" charset="0"/>
              </a:rPr>
              <a:t>;</a:t>
            </a:r>
          </a:p>
          <a:p>
            <a:pPr marL="444500" lvl="2" indent="-254000">
              <a:spcBef>
                <a:spcPct val="0"/>
              </a:spcBef>
              <a:spcAft>
                <a:spcPct val="0"/>
              </a:spcAft>
              <a:buClr>
                <a:srgbClr val="000000"/>
              </a:buClr>
              <a:buSzPct val="100000"/>
              <a:buFont typeface="Wingdings" panose="05000000000000000000" pitchFamily="2" charset="2"/>
              <a:buChar char="§"/>
            </a:pPr>
            <a:r>
              <a:rPr lang="en-US" sz="1600" dirty="0" err="1">
                <a:solidFill>
                  <a:srgbClr val="000000"/>
                </a:solidFill>
                <a:latin typeface="Arial" panose="020B0604020202020204" pitchFamily="34" charset="0"/>
              </a:rPr>
              <a:t>voorzitter</a:t>
            </a:r>
            <a:r>
              <a:rPr lang="en-US" sz="1600" dirty="0">
                <a:solidFill>
                  <a:srgbClr val="000000"/>
                </a:solidFill>
                <a:latin typeface="Arial" panose="020B0604020202020204" pitchFamily="34" charset="0"/>
              </a:rPr>
              <a:t>/</a:t>
            </a:r>
            <a:r>
              <a:rPr lang="en-US" sz="1600" dirty="0" err="1">
                <a:solidFill>
                  <a:srgbClr val="000000"/>
                </a:solidFill>
                <a:latin typeface="Arial" panose="020B0604020202020204" pitchFamily="34" charset="0"/>
              </a:rPr>
              <a:t>taakverdeling</a:t>
            </a:r>
            <a:r>
              <a:rPr lang="en-US" sz="1600" dirty="0">
                <a:solidFill>
                  <a:srgbClr val="000000"/>
                </a:solidFill>
                <a:latin typeface="Arial" panose="020B0604020202020204" pitchFamily="34" charset="0"/>
              </a:rPr>
              <a:t>;</a:t>
            </a:r>
          </a:p>
          <a:p>
            <a:pPr marL="444500" lvl="2" indent="-254000">
              <a:spcBef>
                <a:spcPct val="0"/>
              </a:spcBef>
              <a:spcAft>
                <a:spcPct val="0"/>
              </a:spcAft>
              <a:buClr>
                <a:srgbClr val="000000"/>
              </a:buClr>
              <a:buSzPct val="100000"/>
              <a:buFont typeface="Wingdings" panose="05000000000000000000" pitchFamily="2" charset="2"/>
              <a:buChar char="§"/>
            </a:pPr>
            <a:r>
              <a:rPr lang="en-US" sz="1600" dirty="0" err="1">
                <a:solidFill>
                  <a:srgbClr val="000000"/>
                </a:solidFill>
                <a:latin typeface="Arial" panose="020B0604020202020204" pitchFamily="34" charset="0"/>
              </a:rPr>
              <a:t>relatie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RvT</a:t>
            </a:r>
            <a:r>
              <a:rPr lang="en-US" sz="1600" dirty="0">
                <a:solidFill>
                  <a:srgbClr val="000000"/>
                </a:solidFill>
                <a:latin typeface="Arial" panose="020B0604020202020204" pitchFamily="34" charset="0"/>
              </a:rPr>
              <a:t>/</a:t>
            </a:r>
            <a:r>
              <a:rPr lang="en-US" sz="1600" dirty="0" err="1">
                <a:solidFill>
                  <a:srgbClr val="000000"/>
                </a:solidFill>
                <a:latin typeface="Arial" panose="020B0604020202020204" pitchFamily="34" charset="0"/>
              </a:rPr>
              <a:t>CvB</a:t>
            </a:r>
            <a:r>
              <a:rPr lang="en-US" sz="1600" dirty="0">
                <a:solidFill>
                  <a:srgbClr val="000000"/>
                </a:solidFill>
                <a:latin typeface="Arial" panose="020B0604020202020204" pitchFamily="34" charset="0"/>
              </a:rPr>
              <a:t>;</a:t>
            </a:r>
          </a:p>
          <a:p>
            <a:pPr marL="444500" lvl="2" indent="-254000">
              <a:spcBef>
                <a:spcPct val="0"/>
              </a:spcBef>
              <a:spcAft>
                <a:spcPct val="0"/>
              </a:spcAft>
              <a:buClr>
                <a:srgbClr val="000000"/>
              </a:buClr>
              <a:buSzPct val="100000"/>
              <a:buFont typeface="Wingdings" panose="05000000000000000000" pitchFamily="2" charset="2"/>
              <a:buChar char="§"/>
            </a:pPr>
            <a:r>
              <a:rPr lang="en-US" sz="1600" dirty="0" err="1">
                <a:solidFill>
                  <a:srgbClr val="000000"/>
                </a:solidFill>
                <a:latin typeface="Arial" panose="020B0604020202020204" pitchFamily="34" charset="0"/>
              </a:rPr>
              <a:t>interactie</a:t>
            </a:r>
            <a:r>
              <a:rPr lang="en-US" sz="1600" dirty="0">
                <a:solidFill>
                  <a:srgbClr val="000000"/>
                </a:solidFill>
                <a:latin typeface="Arial" panose="020B0604020202020204" pitchFamily="34" charset="0"/>
              </a:rPr>
              <a:t> en </a:t>
            </a:r>
            <a:r>
              <a:rPr lang="en-US" sz="1600" dirty="0" err="1">
                <a:solidFill>
                  <a:srgbClr val="000000"/>
                </a:solidFill>
                <a:latin typeface="Arial" panose="020B0604020202020204" pitchFamily="34" charset="0"/>
              </a:rPr>
              <a:t>persoonlijke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positie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individueel</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functioneren</a:t>
            </a:r>
            <a:r>
              <a:rPr lang="en-US" sz="1600" dirty="0">
                <a:solidFill>
                  <a:srgbClr val="000000"/>
                </a:solidFill>
                <a:latin typeface="Arial" panose="020B0604020202020204" pitchFamily="34" charset="0"/>
              </a:rPr>
              <a:t>.</a:t>
            </a:r>
          </a:p>
          <a:p>
            <a:pPr marL="190500" lvl="1" indent="-190500">
              <a:spcBef>
                <a:spcPct val="50000"/>
              </a:spcBef>
              <a:spcAft>
                <a:spcPct val="0"/>
              </a:spcAft>
              <a:buClr>
                <a:srgbClr val="19975D"/>
              </a:buClr>
              <a:buSzPct val="120000"/>
              <a:buFont typeface="Wingdings" panose="05000000000000000000" pitchFamily="2" charset="2"/>
              <a:buChar char="§"/>
            </a:pPr>
            <a:r>
              <a:rPr lang="en-US" sz="1600" dirty="0">
                <a:solidFill>
                  <a:srgbClr val="000000"/>
                </a:solidFill>
                <a:latin typeface="Arial" panose="020B0604020202020204" pitchFamily="34" charset="0"/>
              </a:rPr>
              <a:t>Doe </a:t>
            </a:r>
            <a:r>
              <a:rPr lang="en-US" sz="1600" dirty="0" err="1">
                <a:solidFill>
                  <a:srgbClr val="000000"/>
                </a:solidFill>
                <a:latin typeface="Arial" panose="020B0604020202020204" pitchFamily="34" charset="0"/>
              </a:rPr>
              <a:t>dit</a:t>
            </a:r>
            <a:r>
              <a:rPr lang="en-US" sz="1600" dirty="0">
                <a:solidFill>
                  <a:srgbClr val="000000"/>
                </a:solidFill>
                <a:latin typeface="Arial" panose="020B0604020202020204" pitchFamily="34" charset="0"/>
              </a:rPr>
              <a:t> en leg het vast voor </a:t>
            </a:r>
            <a:r>
              <a:rPr lang="en-US" sz="1600" dirty="0" err="1">
                <a:solidFill>
                  <a:srgbClr val="000000"/>
                </a:solidFill>
                <a:latin typeface="Arial" panose="020B0604020202020204" pitchFamily="34" charset="0"/>
              </a:rPr>
              <a:t>jezelf</a:t>
            </a:r>
            <a:r>
              <a:rPr lang="en-US" sz="1600" dirty="0">
                <a:solidFill>
                  <a:srgbClr val="000000"/>
                </a:solidFill>
                <a:latin typeface="Arial" panose="020B0604020202020204" pitchFamily="34" charset="0"/>
              </a:rPr>
              <a:t> en om je extern </a:t>
            </a:r>
            <a:r>
              <a:rPr lang="en-US" sz="1600" dirty="0" err="1">
                <a:solidFill>
                  <a:srgbClr val="000000"/>
                </a:solidFill>
                <a:latin typeface="Arial" panose="020B0604020202020204" pitchFamily="34" charset="0"/>
              </a:rPr>
              <a:t>te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verantwoorden</a:t>
            </a:r>
            <a:r>
              <a:rPr lang="en-US" sz="1600" dirty="0">
                <a:solidFill>
                  <a:srgbClr val="000000"/>
                </a:solidFill>
                <a:latin typeface="Arial" panose="020B0604020202020204" pitchFamily="34" charset="0"/>
              </a:rPr>
              <a:t>.</a:t>
            </a:r>
            <a:endParaRPr lang="nl-NL" sz="1600" dirty="0">
              <a:solidFill>
                <a:srgbClr val="000000"/>
              </a:solidFill>
              <a:latin typeface="Arial" panose="020B0604020202020204" pitchFamily="34" charset="0"/>
            </a:endParaRPr>
          </a:p>
        </p:txBody>
      </p:sp>
      <p:pic>
        <p:nvPicPr>
          <p:cNvPr id="10" name="Afbeelding 9"/>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52</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1007674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t="15625"/>
          <a:stretch/>
        </p:blipFill>
        <p:spPr>
          <a:xfrm>
            <a:off x="0" y="0"/>
            <a:ext cx="12191999" cy="6858000"/>
          </a:xfrm>
          <a:prstGeom prst="rect">
            <a:avLst/>
          </a:prstGeom>
        </p:spPr>
      </p:pic>
      <p:sp>
        <p:nvSpPr>
          <p:cNvPr id="2" name="Tekstvak 1"/>
          <p:cNvSpPr txBox="1"/>
          <p:nvPr>
            <p:custDataLst>
              <p:tags r:id="rId3"/>
            </p:custDataLst>
          </p:nvPr>
        </p:nvSpPr>
        <p:spPr>
          <a:xfrm>
            <a:off x="546100" y="495300"/>
            <a:ext cx="11176000" cy="1460500"/>
          </a:xfrm>
          <a:prstGeom prst="rect">
            <a:avLst/>
          </a:prstGeom>
          <a:solidFill>
            <a:srgbClr val="19975D">
              <a:alpha val="80000"/>
            </a:srgbClr>
          </a:solidFill>
        </p:spPr>
        <p:txBody>
          <a:bodyPr vert="horz" rtlCol="0" anchor="ctr">
            <a:noAutofit/>
          </a:bodyPr>
          <a:lstStyle/>
          <a:p>
            <a:pPr algn="ctr">
              <a:spcBef>
                <a:spcPct val="0"/>
              </a:spcBef>
              <a:spcAft>
                <a:spcPct val="0"/>
              </a:spcAft>
            </a:pPr>
            <a:r>
              <a:rPr lang="nl-NL" sz="2800" b="1">
                <a:solidFill>
                  <a:srgbClr val="FFFFFF"/>
                </a:solidFill>
                <a:latin typeface="Arial" panose="020B0604020202020204" pitchFamily="34" charset="0"/>
              </a:rPr>
              <a:t>Toezichthouden met strengths</a:t>
            </a:r>
          </a:p>
        </p:txBody>
      </p:sp>
    </p:spTree>
    <p:custDataLst>
      <p:tags r:id="rId1"/>
    </p:custDataLst>
    <p:extLst>
      <p:ext uri="{BB962C8B-B14F-4D97-AF65-F5344CB8AC3E}">
        <p14:creationId xmlns:p14="http://schemas.microsoft.com/office/powerpoint/2010/main" val="1487980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19975D"/>
                </a:solidFill>
              </a:rPr>
              <a:t>Wat is een </a:t>
            </a:r>
            <a:r>
              <a:rPr lang="nl-NL" sz="2400" dirty="0" err="1">
                <a:solidFill>
                  <a:srgbClr val="19975D"/>
                </a:solidFill>
              </a:rPr>
              <a:t>strengths</a:t>
            </a:r>
            <a:r>
              <a:rPr lang="nl-NL" sz="2400" dirty="0">
                <a:solidFill>
                  <a:srgbClr val="19975D"/>
                </a:solidFill>
              </a:rPr>
              <a:t> </a:t>
            </a:r>
            <a:r>
              <a:rPr lang="nl-NL" sz="2400" dirty="0" err="1">
                <a:solidFill>
                  <a:srgbClr val="19975D"/>
                </a:solidFill>
              </a:rPr>
              <a:t>based</a:t>
            </a:r>
            <a:r>
              <a:rPr lang="nl-NL" sz="2400" dirty="0">
                <a:solidFill>
                  <a:srgbClr val="19975D"/>
                </a:solidFill>
              </a:rPr>
              <a:t> team?</a:t>
            </a:r>
          </a:p>
        </p:txBody>
      </p:sp>
      <p:sp>
        <p:nvSpPr>
          <p:cNvPr id="7" name="Tekstvak 6"/>
          <p:cNvSpPr txBox="1"/>
          <p:nvPr>
            <p:custDataLst>
              <p:tags r:id="rId3"/>
            </p:custDataLst>
          </p:nvPr>
        </p:nvSpPr>
        <p:spPr>
          <a:xfrm>
            <a:off x="624000" y="1551453"/>
            <a:ext cx="10972800" cy="1692771"/>
          </a:xfrm>
          <a:prstGeom prst="rect">
            <a:avLst/>
          </a:prstGeom>
          <a:noFill/>
        </p:spPr>
        <p:txBody>
          <a:bodyPr vert="horz"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Een </a:t>
            </a:r>
            <a:r>
              <a:rPr lang="nl-NL" sz="1600" dirty="0" err="1">
                <a:solidFill>
                  <a:srgbClr val="000000"/>
                </a:solidFill>
                <a:latin typeface="Arial" panose="020B0604020202020204" pitchFamily="34" charset="0"/>
              </a:rPr>
              <a:t>strengths</a:t>
            </a:r>
            <a:r>
              <a:rPr lang="nl-NL" sz="1600" dirty="0">
                <a:solidFill>
                  <a:srgbClr val="000000"/>
                </a:solidFill>
                <a:latin typeface="Arial" panose="020B0604020202020204" pitchFamily="34" charset="0"/>
              </a:rPr>
              <a:t> </a:t>
            </a:r>
            <a:r>
              <a:rPr lang="nl-NL" sz="1600" dirty="0" err="1">
                <a:solidFill>
                  <a:srgbClr val="000000"/>
                </a:solidFill>
                <a:latin typeface="Arial" panose="020B0604020202020204" pitchFamily="34" charset="0"/>
              </a:rPr>
              <a:t>based</a:t>
            </a:r>
            <a:r>
              <a:rPr lang="nl-NL" sz="1600" dirty="0">
                <a:solidFill>
                  <a:srgbClr val="000000"/>
                </a:solidFill>
                <a:latin typeface="Arial" panose="020B0604020202020204" pitchFamily="34" charset="0"/>
              </a:rPr>
              <a:t> team weet wat een belangrijke motor is onder het actief managen van samenwerking: het waarderen, benutten en erkennen van elkaars sterke punten.</a:t>
            </a:r>
          </a:p>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Zo’n team is in gesprek over </a:t>
            </a:r>
            <a:r>
              <a:rPr lang="nl-NL" sz="1600" dirty="0" err="1">
                <a:solidFill>
                  <a:srgbClr val="000000"/>
                </a:solidFill>
                <a:latin typeface="Arial" panose="020B0604020202020204" pitchFamily="34" charset="0"/>
              </a:rPr>
              <a:t>strengths</a:t>
            </a:r>
            <a:r>
              <a:rPr lang="nl-NL" sz="1600" dirty="0">
                <a:solidFill>
                  <a:srgbClr val="000000"/>
                </a:solidFill>
                <a:latin typeface="Arial" panose="020B0604020202020204" pitchFamily="34" charset="0"/>
              </a:rPr>
              <a:t>, zodanig dat: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er een gemeenschappelijke taal ontstaat,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zichtbaar wordt hoe teamleden elkaar aanvullen, wie welke energie en kwaliteiten brengt, en </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wat mensen van elkaar nodig hebben om te excelleren.</a:t>
            </a:r>
          </a:p>
        </p:txBody>
      </p:sp>
      <p:sp>
        <p:nvSpPr>
          <p:cNvPr id="8" name="Tekstvak 7"/>
          <p:cNvSpPr txBox="1"/>
          <p:nvPr/>
        </p:nvSpPr>
        <p:spPr>
          <a:xfrm>
            <a:off x="731003" y="4002910"/>
            <a:ext cx="10495181" cy="646331"/>
          </a:xfrm>
          <a:prstGeom prst="rect">
            <a:avLst/>
          </a:prstGeom>
          <a:solidFill>
            <a:srgbClr val="00B050"/>
          </a:solidFill>
          <a:ln>
            <a:solidFill>
              <a:schemeClr val="tx2"/>
            </a:solidFill>
          </a:ln>
        </p:spPr>
        <p:txBody>
          <a:bodyPr wrap="none" rtlCol="0">
            <a:spAutoFit/>
          </a:bodyPr>
          <a:lstStyle/>
          <a:p>
            <a:r>
              <a:rPr lang="nl-NL" dirty="0"/>
              <a:t>“Een </a:t>
            </a:r>
            <a:r>
              <a:rPr lang="nl-NL" dirty="0" err="1"/>
              <a:t>strengths</a:t>
            </a:r>
            <a:r>
              <a:rPr lang="nl-NL" dirty="0"/>
              <a:t> </a:t>
            </a:r>
            <a:r>
              <a:rPr lang="nl-NL" dirty="0" err="1"/>
              <a:t>based</a:t>
            </a:r>
            <a:r>
              <a:rPr lang="nl-NL" dirty="0"/>
              <a:t> team is een groep van onvolmaakte maar getalenteerde teamleden die worden</a:t>
            </a:r>
          </a:p>
          <a:p>
            <a:r>
              <a:rPr lang="nl-NL" dirty="0"/>
              <a:t>gewaardeerd om </a:t>
            </a:r>
            <a:r>
              <a:rPr lang="nl-NL" dirty="0" err="1"/>
              <a:t>strengths</a:t>
            </a:r>
            <a:r>
              <a:rPr lang="nl-NL" dirty="0"/>
              <a:t> en die elkaar nodig hebben om als individu en als team te excelleren.”</a:t>
            </a:r>
          </a:p>
        </p:txBody>
      </p:sp>
      <p:pic>
        <p:nvPicPr>
          <p:cNvPr id="9" name="Afbeelding 8"/>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54</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117764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custDataLst>
              <p:tags r:id="rId2"/>
            </p:custDataLst>
          </p:nvPr>
        </p:nvSpPr>
        <p:spPr>
          <a:xfrm>
            <a:off x="368300" y="339344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custDataLst>
              <p:tags r:id="rId3"/>
            </p:custDataLst>
          </p:nvPr>
        </p:nvSpPr>
        <p:spPr>
          <a:xfrm>
            <a:off x="368300" y="264160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custDataLst>
              <p:tags r:id="rId4"/>
            </p:custDataLst>
          </p:nvPr>
        </p:nvSpPr>
        <p:spPr>
          <a:xfrm>
            <a:off x="368300" y="188976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custDataLst>
              <p:tags r:id="rId5"/>
            </p:custDataLst>
          </p:nvPr>
        </p:nvSpPr>
        <p:spPr>
          <a:xfrm>
            <a:off x="368300" y="113792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custDataLst>
              <p:tags r:id="rId6"/>
            </p:custDataLst>
          </p:nvPr>
        </p:nvSpPr>
        <p:spPr>
          <a:xfrm>
            <a:off x="624000" y="600767"/>
            <a:ext cx="11176000" cy="461665"/>
          </a:xfrm>
        </p:spPr>
        <p:txBody>
          <a:bodyPr>
            <a:spAutoFit/>
          </a:bodyPr>
          <a:lstStyle/>
          <a:p>
            <a:pPr>
              <a:spcAft>
                <a:spcPct val="0"/>
              </a:spcAft>
            </a:pPr>
            <a:r>
              <a:rPr lang="nl-NL" sz="2400" dirty="0">
                <a:solidFill>
                  <a:srgbClr val="19975D"/>
                </a:solidFill>
              </a:rPr>
              <a:t>Vier domeinen waarin een team actief is</a:t>
            </a:r>
          </a:p>
        </p:txBody>
      </p:sp>
      <p:sp>
        <p:nvSpPr>
          <p:cNvPr id="7" name="Tekstvak 6"/>
          <p:cNvSpPr txBox="1"/>
          <p:nvPr>
            <p:custDataLst>
              <p:tags r:id="rId7"/>
            </p:custDataLst>
          </p:nvPr>
        </p:nvSpPr>
        <p:spPr>
          <a:xfrm>
            <a:off x="622300" y="1270000"/>
            <a:ext cx="10972800" cy="2616101"/>
          </a:xfrm>
          <a:prstGeom prst="rect">
            <a:avLst/>
          </a:prstGeom>
          <a:noFill/>
        </p:spPr>
        <p:txBody>
          <a:bodyPr vert="horz" wrap="square" rtlCol="0">
            <a:spAutoFit/>
          </a:bodyPr>
          <a:lstStyle/>
          <a:p>
            <a:pPr marL="190500" lvl="1" indent="-190500">
              <a:spcBef>
                <a:spcPts val="2500"/>
              </a:spcBef>
              <a:buClr>
                <a:srgbClr val="FFFFFF"/>
              </a:buClr>
              <a:buSzPct val="120000"/>
              <a:buFont typeface="Wingdings" panose="05000000000000000000" pitchFamily="2" charset="2"/>
              <a:buChar char="§"/>
            </a:pPr>
            <a:r>
              <a:rPr lang="nl-NL" sz="1600" dirty="0">
                <a:solidFill>
                  <a:srgbClr val="FFFFFF"/>
                </a:solidFill>
                <a:latin typeface="Arial" panose="020B0604020202020204" pitchFamily="34" charset="0"/>
              </a:rPr>
              <a:t>Uitvoeren</a:t>
            </a:r>
          </a:p>
          <a:p>
            <a:pPr marL="190500" lvl="1" indent="-190500">
              <a:spcBef>
                <a:spcPts val="4000"/>
              </a:spcBef>
              <a:buClr>
                <a:srgbClr val="FFFFFF"/>
              </a:buClr>
              <a:buSzPct val="120000"/>
              <a:buFont typeface="Wingdings" panose="05000000000000000000" pitchFamily="2" charset="2"/>
              <a:buChar char="§"/>
            </a:pPr>
            <a:r>
              <a:rPr lang="nl-NL" sz="1600" dirty="0">
                <a:solidFill>
                  <a:srgbClr val="FFFFFF"/>
                </a:solidFill>
                <a:latin typeface="Arial" panose="020B0604020202020204" pitchFamily="34" charset="0"/>
              </a:rPr>
              <a:t>Beïnvloeden</a:t>
            </a:r>
          </a:p>
          <a:p>
            <a:pPr marL="190500" lvl="1" indent="-190500">
              <a:spcBef>
                <a:spcPts val="4000"/>
              </a:spcBef>
              <a:buClr>
                <a:srgbClr val="FFFFFF"/>
              </a:buClr>
              <a:buSzPct val="120000"/>
              <a:buFont typeface="Wingdings" panose="05000000000000000000" pitchFamily="2" charset="2"/>
              <a:buChar char="§"/>
            </a:pPr>
            <a:r>
              <a:rPr lang="nl-NL" sz="1600" dirty="0">
                <a:solidFill>
                  <a:srgbClr val="FFFFFF"/>
                </a:solidFill>
                <a:latin typeface="Arial" panose="020B0604020202020204" pitchFamily="34" charset="0"/>
              </a:rPr>
              <a:t>Relaties bouwen</a:t>
            </a:r>
          </a:p>
          <a:p>
            <a:pPr marL="190500" lvl="1" indent="-190500">
              <a:spcBef>
                <a:spcPts val="4000"/>
              </a:spcBef>
              <a:buClr>
                <a:srgbClr val="FFFFFF"/>
              </a:buClr>
              <a:buSzPct val="120000"/>
              <a:buFont typeface="Wingdings" panose="05000000000000000000" pitchFamily="2" charset="2"/>
              <a:buChar char="§"/>
            </a:pPr>
            <a:r>
              <a:rPr lang="nl-NL" sz="1600" dirty="0">
                <a:solidFill>
                  <a:srgbClr val="FFFFFF"/>
                </a:solidFill>
                <a:latin typeface="Arial" panose="020B0604020202020204" pitchFamily="34" charset="0"/>
              </a:rPr>
              <a:t>Strategisch denken</a:t>
            </a:r>
          </a:p>
        </p:txBody>
      </p:sp>
      <p:pic>
        <p:nvPicPr>
          <p:cNvPr id="12" name="Afbeelding 11"/>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16" name="Tekstvak 15"/>
          <p:cNvSpPr txBox="1"/>
          <p:nvPr/>
        </p:nvSpPr>
        <p:spPr>
          <a:xfrm>
            <a:off x="1988820" y="4741495"/>
            <a:ext cx="6400214" cy="1200329"/>
          </a:xfrm>
          <a:prstGeom prst="rect">
            <a:avLst/>
          </a:prstGeom>
          <a:noFill/>
          <a:ln>
            <a:solidFill>
              <a:srgbClr val="0070C0"/>
            </a:solidFill>
          </a:ln>
        </p:spPr>
        <p:txBody>
          <a:bodyPr wrap="none" rtlCol="0">
            <a:spAutoFit/>
          </a:bodyPr>
          <a:lstStyle/>
          <a:p>
            <a:r>
              <a:rPr lang="nl-NL" dirty="0"/>
              <a:t>Elk team heeft in elk domein iets te doen. </a:t>
            </a:r>
          </a:p>
          <a:p>
            <a:r>
              <a:rPr lang="nl-NL" dirty="0"/>
              <a:t>Ook een Raad van Toezicht of directie- of managementteam.</a:t>
            </a:r>
          </a:p>
          <a:p>
            <a:endParaRPr lang="nl-NL" dirty="0"/>
          </a:p>
          <a:p>
            <a:r>
              <a:rPr lang="nl-NL" dirty="0"/>
              <a:t>In alle domeinen kun je je sterke punten toepassen.</a:t>
            </a:r>
          </a:p>
        </p:txBody>
      </p:sp>
      <p:sp>
        <p:nvSpPr>
          <p:cNvPr id="17" name="Tekstvak 16"/>
          <p:cNvSpPr txBox="1"/>
          <p:nvPr>
            <p:custDataLst>
              <p:tags r:id="rId9"/>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55</a:t>
            </a:r>
          </a:p>
        </p:txBody>
      </p:sp>
      <p:cxnSp>
        <p:nvCxnSpPr>
          <p:cNvPr id="18" name="Rechte verbindingslijn 17"/>
          <p:cNvCxnSpPr/>
          <p:nvPr>
            <p:custDataLst>
              <p:tags r:id="rId10"/>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9" name="Tekstvak 18"/>
          <p:cNvSpPr txBox="1"/>
          <p:nvPr>
            <p:custDataLst>
              <p:tags r:id="rId11"/>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487134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218F53"/>
                </a:solidFill>
              </a:rPr>
              <a:t>Hoe zien we de domeinen terug in een RvT? (1)</a:t>
            </a:r>
          </a:p>
        </p:txBody>
      </p:sp>
      <p:sp>
        <p:nvSpPr>
          <p:cNvPr id="7" name="Tekstvak 6"/>
          <p:cNvSpPr txBox="1"/>
          <p:nvPr>
            <p:custDataLst>
              <p:tags r:id="rId3"/>
            </p:custDataLst>
          </p:nvPr>
        </p:nvSpPr>
        <p:spPr>
          <a:xfrm>
            <a:off x="622300" y="1270000"/>
            <a:ext cx="10972800" cy="3947234"/>
          </a:xfrm>
          <a:prstGeom prst="rect">
            <a:avLst/>
          </a:prstGeom>
          <a:noFill/>
        </p:spPr>
        <p:txBody>
          <a:bodyPr vert="horz"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Uitvoeren: Hoe krijg je het werk gedaan?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Bij de RvT zien we dit terug in de efficiëntie en doelmatigheid in het werk.</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RvT-lidmaatschap is een neventaak, vaak uitgevoerd door drukke mensen.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Hoe breng je de tijd, energie en aandacht op? </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Hoe doe je de ‘draagvlak-logistiek’ want het polderen vraagt een (tijds)inspanning?</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Hoe verwerk je informatie (praktisch)?</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Hoe doe je agenda-beheer?</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Wat zijn initiatieven die jij neemt en met welke inzet?</a:t>
            </a:r>
          </a:p>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Beïnvloeden: Hoe bereik je dat de RvT ertoe doet en dat jij gehoord wordt?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Toetsend of meningsvormend, je bent van invloed op het beleid van een organisatie.</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Wat is je </a:t>
            </a:r>
            <a:r>
              <a:rPr lang="nl-NL" sz="1600" dirty="0" err="1">
                <a:solidFill>
                  <a:srgbClr val="000000"/>
                </a:solidFill>
                <a:latin typeface="Arial" panose="020B0604020202020204" pitchFamily="34" charset="0"/>
              </a:rPr>
              <a:t>foot</a:t>
            </a:r>
            <a:r>
              <a:rPr lang="nl-NL" sz="1600" dirty="0">
                <a:solidFill>
                  <a:srgbClr val="000000"/>
                </a:solidFill>
                <a:latin typeface="Arial" panose="020B0604020202020204" pitchFamily="34" charset="0"/>
              </a:rPr>
              <a:t> print in de Raad van Toezicht?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Hoe krijg je aandacht voor wat jij belangrijk vindt?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Hoe wil je daarbij sturend / beïnvloedend zijn?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Hoe krijg je mensen mee, bij de initiatieven die je neemt?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Hoe neem je mensen mee in beeldvorming, oordeelsvorming en besluitvorming?</a:t>
            </a:r>
            <a:endParaRPr lang="nl-NL" sz="1600" dirty="0">
              <a:solidFill>
                <a:srgbClr val="000000"/>
              </a:solidFill>
              <a:latin typeface="Arial" panose="020B0604020202020204" pitchFamily="34" charset="0"/>
              <a:cs typeface="Arial" panose="020B0604020202020204" pitchFamily="34" charset="0"/>
            </a:endParaRPr>
          </a:p>
        </p:txBody>
      </p:sp>
      <p:pic>
        <p:nvPicPr>
          <p:cNvPr id="8" name="Afbeelding 7"/>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5" name="Tekstvak 4"/>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56</a:t>
            </a:r>
          </a:p>
        </p:txBody>
      </p:sp>
      <p:cxnSp>
        <p:nvCxnSpPr>
          <p:cNvPr id="9" name="Rechte verbindingslijn 8"/>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1257243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218F53"/>
                </a:solidFill>
              </a:rPr>
              <a:t>Hoe zien we de domeinen terug in een RvT? (2)</a:t>
            </a:r>
          </a:p>
        </p:txBody>
      </p:sp>
      <p:sp>
        <p:nvSpPr>
          <p:cNvPr id="7" name="Tekstvak 6"/>
          <p:cNvSpPr txBox="1"/>
          <p:nvPr>
            <p:custDataLst>
              <p:tags r:id="rId3"/>
            </p:custDataLst>
          </p:nvPr>
        </p:nvSpPr>
        <p:spPr>
          <a:xfrm>
            <a:off x="622300" y="1270000"/>
            <a:ext cx="10972800" cy="3701013"/>
          </a:xfrm>
          <a:prstGeom prst="rect">
            <a:avLst/>
          </a:prstGeom>
          <a:noFill/>
        </p:spPr>
        <p:txBody>
          <a:bodyPr vert="horz"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cs typeface="Arial" panose="020B0604020202020204" pitchFamily="34" charset="0"/>
              </a:rPr>
              <a:t>Relaties bouwen: hoe bereik je vertrouwen binnen de Raad en met de bestuurder?</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cs typeface="Arial" panose="020B0604020202020204" pitchFamily="34" charset="0"/>
              </a:rPr>
              <a:t>Vertrouwen is </a:t>
            </a:r>
            <a:r>
              <a:rPr lang="nl-NL" sz="1600" dirty="0" err="1">
                <a:solidFill>
                  <a:srgbClr val="000000"/>
                </a:solidFill>
                <a:latin typeface="Arial" panose="020B0604020202020204" pitchFamily="34" charset="0"/>
                <a:cs typeface="Arial" panose="020B0604020202020204" pitchFamily="34" charset="0"/>
              </a:rPr>
              <a:t>key</a:t>
            </a:r>
            <a:r>
              <a:rPr lang="nl-NL" sz="1600" dirty="0">
                <a:solidFill>
                  <a:srgbClr val="000000"/>
                </a:solidFill>
                <a:latin typeface="Arial" panose="020B0604020202020204" pitchFamily="34" charset="0"/>
                <a:cs typeface="Arial" panose="020B0604020202020204" pitchFamily="34" charset="0"/>
              </a:rPr>
              <a:t>, zonder vertrouwen kan een RvT niet functioneren.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cs typeface="Arial" panose="020B0604020202020204" pitchFamily="34" charset="0"/>
              </a:rPr>
              <a:t>Hoe zorg je dat jij als individu wordt vertrouwd?</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cs typeface="Arial" panose="020B0604020202020204" pitchFamily="34" charset="0"/>
              </a:rPr>
              <a:t>Hoe draag je eraan bij dat onderling vertrouwen in het team ontstaat?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cs typeface="Arial" panose="020B0604020202020204" pitchFamily="34" charset="0"/>
              </a:rPr>
              <a:t>Hoe draag je bij aan de vertrouwensband met de bestuurder?</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cs typeface="Arial" panose="020B0604020202020204" pitchFamily="34" charset="0"/>
              </a:rPr>
              <a:t>Hoe draag je bij dat leden van het team tot hun recht komen?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cs typeface="Arial" panose="020B0604020202020204" pitchFamily="34" charset="0"/>
              </a:rPr>
              <a:t>Hoe zorg je ervoor dat het team tot zijn recht komt?</a:t>
            </a:r>
          </a:p>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cs typeface="Arial" panose="020B0604020202020204" pitchFamily="34" charset="0"/>
              </a:rPr>
              <a:t>Strategisch denken: toezicht houden als mentale en intellectuele exercitie.</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cs typeface="Arial" panose="020B0604020202020204" pitchFamily="34" charset="0"/>
              </a:rPr>
              <a:t>Hoe houd je overzicht op alle informatie? Alle bronnen, cijfers, thema’s en kaders.</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cs typeface="Arial" panose="020B0604020202020204" pitchFamily="34" charset="0"/>
              </a:rPr>
              <a:t>Waarop ben je vooral georiënteerd? (Resultaten uit verleden, robuustheid organisatie vandaag, toekomstplannen morgen.)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cs typeface="Arial" panose="020B0604020202020204" pitchFamily="34" charset="0"/>
              </a:rPr>
              <a:t>Hoe snap je alle informatie: betekenis en plaats van het toezichts- en toetsingskader. </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cs typeface="Arial" panose="020B0604020202020204" pitchFamily="34" charset="0"/>
              </a:rPr>
              <a:t>Hoe zorg je ervoor iets te vinden van alle informatie? (begrijpen, duiden en kwalificeren info)</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cs typeface="Arial" panose="020B0604020202020204" pitchFamily="34" charset="0"/>
              </a:rPr>
              <a:t>Hoe ga je erover in gesprek? </a:t>
            </a:r>
          </a:p>
        </p:txBody>
      </p:sp>
      <p:pic>
        <p:nvPicPr>
          <p:cNvPr id="2" name="Afbeelding 1"/>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3" name="Tekstvak 2"/>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57</a:t>
            </a:r>
          </a:p>
        </p:txBody>
      </p:sp>
      <p:cxnSp>
        <p:nvCxnSpPr>
          <p:cNvPr id="4" name="Rechte verbindingslijn 3"/>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3890438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218F53"/>
                </a:solidFill>
              </a:rPr>
              <a:t>De excellente toezichthouder (individueel) </a:t>
            </a:r>
          </a:p>
        </p:txBody>
      </p:sp>
      <p:sp>
        <p:nvSpPr>
          <p:cNvPr id="7" name="Tekstvak 6"/>
          <p:cNvSpPr txBox="1"/>
          <p:nvPr>
            <p:custDataLst>
              <p:tags r:id="rId3"/>
            </p:custDataLst>
          </p:nvPr>
        </p:nvSpPr>
        <p:spPr>
          <a:xfrm>
            <a:off x="624000" y="1262380"/>
            <a:ext cx="10972800" cy="338554"/>
          </a:xfrm>
          <a:prstGeom prst="rect">
            <a:avLst/>
          </a:prstGeom>
          <a:noFill/>
        </p:spPr>
        <p:txBody>
          <a:bodyPr vert="horz" rtlCol="0">
            <a:spAutoFit/>
          </a:bodyPr>
          <a:lstStyle/>
          <a:p>
            <a:pPr>
              <a:spcBef>
                <a:spcPct val="0"/>
              </a:spcBef>
              <a:spcAft>
                <a:spcPct val="0"/>
              </a:spcAft>
            </a:pPr>
            <a:r>
              <a:rPr lang="nl-NL" sz="1600" dirty="0">
                <a:solidFill>
                  <a:srgbClr val="000000"/>
                </a:solidFill>
                <a:latin typeface="Arial" panose="020B0604020202020204" pitchFamily="34" charset="0"/>
              </a:rPr>
              <a:t>Een excellente toezichthouder geeft thuis op alle vier de domeinen. Hij of zij excelleert als …</a:t>
            </a:r>
          </a:p>
        </p:txBody>
      </p:sp>
      <p:cxnSp>
        <p:nvCxnSpPr>
          <p:cNvPr id="9" name="Rechte verbindingslijn met pijl 8"/>
          <p:cNvCxnSpPr/>
          <p:nvPr/>
        </p:nvCxnSpPr>
        <p:spPr>
          <a:xfrm>
            <a:off x="5431556" y="2866691"/>
            <a:ext cx="22860" cy="2407920"/>
          </a:xfrm>
          <a:prstGeom prst="straightConnector1">
            <a:avLst/>
          </a:prstGeom>
          <a:ln w="28575">
            <a:solidFill>
              <a:srgbClr val="218F5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rot="16200000">
            <a:off x="5442986" y="2866692"/>
            <a:ext cx="22860" cy="2407920"/>
          </a:xfrm>
          <a:prstGeom prst="straightConnector1">
            <a:avLst/>
          </a:prstGeom>
          <a:ln w="28575">
            <a:solidFill>
              <a:srgbClr val="218F5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kstvak 16"/>
          <p:cNvSpPr txBox="1"/>
          <p:nvPr>
            <p:custDataLst>
              <p:tags r:id="rId4"/>
            </p:custDataLst>
          </p:nvPr>
        </p:nvSpPr>
        <p:spPr>
          <a:xfrm>
            <a:off x="3057651" y="1600934"/>
            <a:ext cx="6797315" cy="1361911"/>
          </a:xfrm>
          <a:prstGeom prst="rect">
            <a:avLst/>
          </a:prstGeom>
          <a:noFill/>
        </p:spPr>
        <p:txBody>
          <a:bodyPr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De vertrouwde toezichthouder</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Maakt individueel contact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Spreekt zich uit en ontvangt, zonder oud zeer</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Spreekt altijd de waarheid</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En …? </a:t>
            </a:r>
          </a:p>
        </p:txBody>
      </p:sp>
      <p:sp>
        <p:nvSpPr>
          <p:cNvPr id="18" name="Tekstvak 17"/>
          <p:cNvSpPr txBox="1"/>
          <p:nvPr>
            <p:custDataLst>
              <p:tags r:id="rId5"/>
            </p:custDataLst>
          </p:nvPr>
        </p:nvSpPr>
        <p:spPr>
          <a:xfrm>
            <a:off x="7180208" y="3345374"/>
            <a:ext cx="4562212" cy="1361911"/>
          </a:xfrm>
          <a:prstGeom prst="rect">
            <a:avLst/>
          </a:prstGeom>
          <a:noFill/>
          <a:ln>
            <a:noFill/>
          </a:ln>
        </p:spPr>
        <p:txBody>
          <a:bodyPr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De effectieve toezichthouder</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Present, zeker en onverstoorbaar</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Neemt anderen mee en is innemend</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Is zichzelf en stelt zich toegankelijk op</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En …?</a:t>
            </a:r>
          </a:p>
        </p:txBody>
      </p:sp>
      <p:sp>
        <p:nvSpPr>
          <p:cNvPr id="19" name="Tekstvak 18"/>
          <p:cNvSpPr txBox="1"/>
          <p:nvPr>
            <p:custDataLst>
              <p:tags r:id="rId6"/>
            </p:custDataLst>
          </p:nvPr>
        </p:nvSpPr>
        <p:spPr>
          <a:xfrm>
            <a:off x="3454166" y="5251929"/>
            <a:ext cx="4378122" cy="1361911"/>
          </a:xfrm>
          <a:prstGeom prst="rect">
            <a:avLst/>
          </a:prstGeom>
          <a:noFill/>
        </p:spPr>
        <p:txBody>
          <a:bodyPr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De georganiseerde toezichthouder</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Heeft zijn huiswerk af</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Doet wat nodig en belangrijk is</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Houdt zelf sturing op de agenda</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En …?</a:t>
            </a:r>
          </a:p>
        </p:txBody>
      </p:sp>
      <p:sp>
        <p:nvSpPr>
          <p:cNvPr id="20" name="Tekstvak 19"/>
          <p:cNvSpPr txBox="1"/>
          <p:nvPr>
            <p:custDataLst>
              <p:tags r:id="rId7"/>
            </p:custDataLst>
          </p:nvPr>
        </p:nvSpPr>
        <p:spPr>
          <a:xfrm>
            <a:off x="254000" y="3345374"/>
            <a:ext cx="4302760" cy="1361911"/>
          </a:xfrm>
          <a:prstGeom prst="rect">
            <a:avLst/>
          </a:prstGeom>
          <a:noFill/>
        </p:spPr>
        <p:txBody>
          <a:bodyPr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De meester-toezichthouder</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Heeft het overzicht over informatie</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Heeft verstand van zaken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Snapt wat wanneer belangrijk is</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En …?</a:t>
            </a:r>
          </a:p>
        </p:txBody>
      </p:sp>
      <p:pic>
        <p:nvPicPr>
          <p:cNvPr id="21" name="Afbeelding 20"/>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5" name="Tekstvak 4"/>
          <p:cNvSpPr txBox="1"/>
          <p:nvPr>
            <p:custDataLst>
              <p:tags r:id="rId9"/>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58</a:t>
            </a:r>
          </a:p>
        </p:txBody>
      </p:sp>
      <p:cxnSp>
        <p:nvCxnSpPr>
          <p:cNvPr id="8" name="Rechte verbindingslijn 7"/>
          <p:cNvCxnSpPr/>
          <p:nvPr>
            <p:custDataLst>
              <p:tags r:id="rId10"/>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custDataLst>
              <p:tags r:id="rId11"/>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77265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F1B434"/>
                </a:solidFill>
              </a:rPr>
              <a:t>Wat verwacht IGJ van een zorgorganisatie?</a:t>
            </a:r>
          </a:p>
        </p:txBody>
      </p:sp>
      <p:pic>
        <p:nvPicPr>
          <p:cNvPr id="5" name="Afbeelding 4"/>
          <p:cNvPicPr>
            <a:picLocks noChangeAspect="1"/>
          </p:cNvPicPr>
          <p:nvPr/>
        </p:nvPicPr>
        <p:blipFill>
          <a:blip r:embed="rId7"/>
          <a:stretch>
            <a:fillRect/>
          </a:stretch>
        </p:blipFill>
        <p:spPr>
          <a:xfrm>
            <a:off x="1524571" y="1299411"/>
            <a:ext cx="9142857" cy="5558160"/>
          </a:xfrm>
          <a:prstGeom prst="rect">
            <a:avLst/>
          </a:prstGeom>
        </p:spPr>
      </p:pic>
      <p:sp>
        <p:nvSpPr>
          <p:cNvPr id="2" name="Tekstvak 1"/>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6</a:t>
            </a:r>
          </a:p>
        </p:txBody>
      </p:sp>
      <p:cxnSp>
        <p:nvCxnSpPr>
          <p:cNvPr id="3" name="Rechte verbindingslijn 2"/>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1267609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08760" y="362444"/>
            <a:ext cx="11176000" cy="461665"/>
          </a:xfrm>
        </p:spPr>
        <p:txBody>
          <a:bodyPr>
            <a:spAutoFit/>
          </a:bodyPr>
          <a:lstStyle/>
          <a:p>
            <a:pPr>
              <a:spcAft>
                <a:spcPct val="0"/>
              </a:spcAft>
            </a:pPr>
            <a:r>
              <a:rPr lang="nl-NL" sz="2400" dirty="0">
                <a:solidFill>
                  <a:srgbClr val="218F53"/>
                </a:solidFill>
              </a:rPr>
              <a:t>Talent * Investment = </a:t>
            </a:r>
            <a:r>
              <a:rPr lang="nl-NL" sz="2400" dirty="0" err="1">
                <a:solidFill>
                  <a:srgbClr val="218F53"/>
                </a:solidFill>
              </a:rPr>
              <a:t>strength</a:t>
            </a:r>
            <a:endParaRPr lang="nl-NL" sz="2400" dirty="0">
              <a:solidFill>
                <a:srgbClr val="218F53"/>
              </a:solidFill>
            </a:endParaRPr>
          </a:p>
        </p:txBody>
      </p:sp>
      <p:cxnSp>
        <p:nvCxnSpPr>
          <p:cNvPr id="24" name="Rechte verbindingslijn met pijl 23"/>
          <p:cNvCxnSpPr/>
          <p:nvPr/>
        </p:nvCxnSpPr>
        <p:spPr>
          <a:xfrm flipV="1">
            <a:off x="3748505" y="3551767"/>
            <a:ext cx="3965393" cy="10545"/>
          </a:xfrm>
          <a:prstGeom prst="straightConnector1">
            <a:avLst/>
          </a:prstGeom>
          <a:ln w="28575">
            <a:solidFill>
              <a:srgbClr val="218F5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flipV="1">
            <a:off x="5691769" y="1533381"/>
            <a:ext cx="0" cy="3923558"/>
          </a:xfrm>
          <a:prstGeom prst="straightConnector1">
            <a:avLst/>
          </a:prstGeom>
          <a:ln w="28575">
            <a:solidFill>
              <a:srgbClr val="218F5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4973284" y="6097703"/>
            <a:ext cx="1710725" cy="369332"/>
          </a:xfrm>
          <a:prstGeom prst="rect">
            <a:avLst/>
          </a:prstGeom>
          <a:noFill/>
        </p:spPr>
        <p:txBody>
          <a:bodyPr wrap="none" rtlCol="0">
            <a:spAutoFit/>
          </a:bodyPr>
          <a:lstStyle/>
          <a:p>
            <a:r>
              <a:rPr lang="nl-NL" dirty="0"/>
              <a:t>Georganiseerd</a:t>
            </a:r>
          </a:p>
        </p:txBody>
      </p:sp>
      <p:sp>
        <p:nvSpPr>
          <p:cNvPr id="26" name="Tekstvak 25"/>
          <p:cNvSpPr txBox="1"/>
          <p:nvPr/>
        </p:nvSpPr>
        <p:spPr>
          <a:xfrm>
            <a:off x="10434019" y="3343660"/>
            <a:ext cx="1014060" cy="369332"/>
          </a:xfrm>
          <a:prstGeom prst="rect">
            <a:avLst/>
          </a:prstGeom>
          <a:noFill/>
        </p:spPr>
        <p:txBody>
          <a:bodyPr wrap="none" rtlCol="0">
            <a:spAutoFit/>
          </a:bodyPr>
          <a:lstStyle/>
          <a:p>
            <a:r>
              <a:rPr lang="nl-NL" dirty="0"/>
              <a:t>Effectief</a:t>
            </a:r>
          </a:p>
        </p:txBody>
      </p:sp>
      <p:sp>
        <p:nvSpPr>
          <p:cNvPr id="27" name="Tekstvak 26"/>
          <p:cNvSpPr txBox="1"/>
          <p:nvPr/>
        </p:nvSpPr>
        <p:spPr>
          <a:xfrm>
            <a:off x="782121" y="3400607"/>
            <a:ext cx="1018227" cy="369332"/>
          </a:xfrm>
          <a:prstGeom prst="rect">
            <a:avLst/>
          </a:prstGeom>
          <a:noFill/>
        </p:spPr>
        <p:txBody>
          <a:bodyPr wrap="none" rtlCol="0">
            <a:spAutoFit/>
          </a:bodyPr>
          <a:lstStyle/>
          <a:p>
            <a:r>
              <a:rPr lang="nl-NL" dirty="0"/>
              <a:t>Meester</a:t>
            </a:r>
          </a:p>
        </p:txBody>
      </p:sp>
      <p:sp>
        <p:nvSpPr>
          <p:cNvPr id="28" name="Tekstvak 27"/>
          <p:cNvSpPr txBox="1"/>
          <p:nvPr/>
        </p:nvSpPr>
        <p:spPr>
          <a:xfrm>
            <a:off x="4973284" y="714840"/>
            <a:ext cx="1223476" cy="369332"/>
          </a:xfrm>
          <a:prstGeom prst="rect">
            <a:avLst/>
          </a:prstGeom>
          <a:noFill/>
        </p:spPr>
        <p:txBody>
          <a:bodyPr wrap="none" rtlCol="0">
            <a:spAutoFit/>
          </a:bodyPr>
          <a:lstStyle/>
          <a:p>
            <a:r>
              <a:rPr lang="nl-NL" dirty="0"/>
              <a:t>Vertrouwd</a:t>
            </a:r>
          </a:p>
        </p:txBody>
      </p:sp>
      <p:sp>
        <p:nvSpPr>
          <p:cNvPr id="30" name="Tekstvak 29"/>
          <p:cNvSpPr txBox="1"/>
          <p:nvPr/>
        </p:nvSpPr>
        <p:spPr>
          <a:xfrm>
            <a:off x="5225209" y="5708072"/>
            <a:ext cx="986167" cy="276999"/>
          </a:xfrm>
          <a:prstGeom prst="rect">
            <a:avLst/>
          </a:prstGeom>
          <a:noFill/>
        </p:spPr>
        <p:txBody>
          <a:bodyPr wrap="none" rtlCol="0">
            <a:spAutoFit/>
          </a:bodyPr>
          <a:lstStyle/>
          <a:p>
            <a:r>
              <a:rPr lang="nl-NL" sz="1200" dirty="0"/>
              <a:t>Huiswerk af</a:t>
            </a:r>
          </a:p>
        </p:txBody>
      </p:sp>
      <p:sp>
        <p:nvSpPr>
          <p:cNvPr id="31" name="Tekstvak 30"/>
          <p:cNvSpPr txBox="1"/>
          <p:nvPr/>
        </p:nvSpPr>
        <p:spPr>
          <a:xfrm>
            <a:off x="3658892" y="5456939"/>
            <a:ext cx="1494320" cy="276999"/>
          </a:xfrm>
          <a:prstGeom prst="rect">
            <a:avLst/>
          </a:prstGeom>
          <a:noFill/>
        </p:spPr>
        <p:txBody>
          <a:bodyPr wrap="none" rtlCol="0">
            <a:spAutoFit/>
          </a:bodyPr>
          <a:lstStyle/>
          <a:p>
            <a:r>
              <a:rPr lang="nl-NL" sz="1200" dirty="0"/>
              <a:t>Nodig en belangrijk</a:t>
            </a:r>
          </a:p>
        </p:txBody>
      </p:sp>
      <p:sp>
        <p:nvSpPr>
          <p:cNvPr id="32" name="Tekstvak 31"/>
          <p:cNvSpPr txBox="1"/>
          <p:nvPr/>
        </p:nvSpPr>
        <p:spPr>
          <a:xfrm>
            <a:off x="6414050" y="5456940"/>
            <a:ext cx="944489" cy="276999"/>
          </a:xfrm>
          <a:prstGeom prst="rect">
            <a:avLst/>
          </a:prstGeom>
          <a:noFill/>
        </p:spPr>
        <p:txBody>
          <a:bodyPr wrap="none" rtlCol="0">
            <a:spAutoFit/>
          </a:bodyPr>
          <a:lstStyle/>
          <a:p>
            <a:r>
              <a:rPr lang="nl-NL" sz="1200" dirty="0"/>
              <a:t>Zelf sturing</a:t>
            </a:r>
          </a:p>
        </p:txBody>
      </p:sp>
      <p:sp>
        <p:nvSpPr>
          <p:cNvPr id="33" name="Tekstvak 32"/>
          <p:cNvSpPr txBox="1"/>
          <p:nvPr/>
        </p:nvSpPr>
        <p:spPr>
          <a:xfrm>
            <a:off x="8073524" y="3389827"/>
            <a:ext cx="2000869" cy="276999"/>
          </a:xfrm>
          <a:prstGeom prst="rect">
            <a:avLst/>
          </a:prstGeom>
          <a:noFill/>
        </p:spPr>
        <p:txBody>
          <a:bodyPr wrap="none" rtlCol="0">
            <a:spAutoFit/>
          </a:bodyPr>
          <a:lstStyle/>
          <a:p>
            <a:r>
              <a:rPr lang="nl-NL" sz="1200" dirty="0"/>
              <a:t>Present en onverstoorbaar</a:t>
            </a:r>
          </a:p>
        </p:txBody>
      </p:sp>
      <p:sp>
        <p:nvSpPr>
          <p:cNvPr id="34" name="Tekstvak 33"/>
          <p:cNvSpPr txBox="1"/>
          <p:nvPr/>
        </p:nvSpPr>
        <p:spPr>
          <a:xfrm>
            <a:off x="7415108" y="2732575"/>
            <a:ext cx="2392001" cy="276999"/>
          </a:xfrm>
          <a:prstGeom prst="rect">
            <a:avLst/>
          </a:prstGeom>
          <a:noFill/>
        </p:spPr>
        <p:txBody>
          <a:bodyPr wrap="none" rtlCol="0">
            <a:spAutoFit/>
          </a:bodyPr>
          <a:lstStyle/>
          <a:p>
            <a:r>
              <a:rPr lang="nl-NL" sz="1200" dirty="0"/>
              <a:t>Krijgt anderen mee, is innemend</a:t>
            </a:r>
          </a:p>
        </p:txBody>
      </p:sp>
      <p:sp>
        <p:nvSpPr>
          <p:cNvPr id="35" name="Tekstvak 34"/>
          <p:cNvSpPr txBox="1"/>
          <p:nvPr/>
        </p:nvSpPr>
        <p:spPr>
          <a:xfrm>
            <a:off x="7445435" y="4298343"/>
            <a:ext cx="1778051" cy="276999"/>
          </a:xfrm>
          <a:prstGeom prst="rect">
            <a:avLst/>
          </a:prstGeom>
          <a:noFill/>
        </p:spPr>
        <p:txBody>
          <a:bodyPr wrap="none" rtlCol="0">
            <a:spAutoFit/>
          </a:bodyPr>
          <a:lstStyle/>
          <a:p>
            <a:r>
              <a:rPr lang="nl-NL" sz="1200" dirty="0"/>
              <a:t>Zichzelf en toegankelijk</a:t>
            </a:r>
          </a:p>
        </p:txBody>
      </p:sp>
      <p:sp>
        <p:nvSpPr>
          <p:cNvPr id="36" name="Tekstvak 35"/>
          <p:cNvSpPr txBox="1"/>
          <p:nvPr/>
        </p:nvSpPr>
        <p:spPr>
          <a:xfrm>
            <a:off x="2120248" y="3446774"/>
            <a:ext cx="1532343" cy="276999"/>
          </a:xfrm>
          <a:prstGeom prst="rect">
            <a:avLst/>
          </a:prstGeom>
          <a:noFill/>
        </p:spPr>
        <p:txBody>
          <a:bodyPr wrap="none" rtlCol="0">
            <a:spAutoFit/>
          </a:bodyPr>
          <a:lstStyle/>
          <a:p>
            <a:r>
              <a:rPr lang="nl-NL" sz="1200" dirty="0"/>
              <a:t>Verstand van zaken</a:t>
            </a:r>
          </a:p>
        </p:txBody>
      </p:sp>
      <p:sp>
        <p:nvSpPr>
          <p:cNvPr id="39" name="Tekstvak 38"/>
          <p:cNvSpPr txBox="1"/>
          <p:nvPr/>
        </p:nvSpPr>
        <p:spPr>
          <a:xfrm>
            <a:off x="2645253" y="2726260"/>
            <a:ext cx="1124026" cy="276999"/>
          </a:xfrm>
          <a:prstGeom prst="rect">
            <a:avLst/>
          </a:prstGeom>
          <a:noFill/>
        </p:spPr>
        <p:txBody>
          <a:bodyPr wrap="none" rtlCol="0">
            <a:spAutoFit/>
          </a:bodyPr>
          <a:lstStyle/>
          <a:p>
            <a:r>
              <a:rPr lang="nl-NL" sz="1200" dirty="0"/>
              <a:t>Overzicht info</a:t>
            </a:r>
          </a:p>
        </p:txBody>
      </p:sp>
      <p:sp>
        <p:nvSpPr>
          <p:cNvPr id="40" name="Tekstvak 39"/>
          <p:cNvSpPr txBox="1"/>
          <p:nvPr/>
        </p:nvSpPr>
        <p:spPr>
          <a:xfrm>
            <a:off x="2663688" y="4391573"/>
            <a:ext cx="1087157" cy="276999"/>
          </a:xfrm>
          <a:prstGeom prst="rect">
            <a:avLst/>
          </a:prstGeom>
          <a:noFill/>
        </p:spPr>
        <p:txBody>
          <a:bodyPr wrap="none" rtlCol="0">
            <a:spAutoFit/>
          </a:bodyPr>
          <a:lstStyle/>
          <a:p>
            <a:r>
              <a:rPr lang="nl-NL" sz="1200" dirty="0"/>
              <a:t>Snapt belang</a:t>
            </a:r>
          </a:p>
        </p:txBody>
      </p:sp>
      <p:sp>
        <p:nvSpPr>
          <p:cNvPr id="41" name="Tekstvak 40"/>
          <p:cNvSpPr txBox="1"/>
          <p:nvPr/>
        </p:nvSpPr>
        <p:spPr>
          <a:xfrm>
            <a:off x="4882354" y="1143749"/>
            <a:ext cx="1454244" cy="276999"/>
          </a:xfrm>
          <a:prstGeom prst="rect">
            <a:avLst/>
          </a:prstGeom>
          <a:noFill/>
        </p:spPr>
        <p:txBody>
          <a:bodyPr wrap="none" rtlCol="0">
            <a:spAutoFit/>
          </a:bodyPr>
          <a:lstStyle/>
          <a:p>
            <a:r>
              <a:rPr lang="nl-NL" sz="1200" dirty="0"/>
              <a:t>Individueel contact</a:t>
            </a:r>
          </a:p>
        </p:txBody>
      </p:sp>
      <p:sp>
        <p:nvSpPr>
          <p:cNvPr id="42" name="Tekstvak 41"/>
          <p:cNvSpPr txBox="1"/>
          <p:nvPr/>
        </p:nvSpPr>
        <p:spPr>
          <a:xfrm>
            <a:off x="6336598" y="1631364"/>
            <a:ext cx="1590500" cy="276999"/>
          </a:xfrm>
          <a:prstGeom prst="rect">
            <a:avLst/>
          </a:prstGeom>
          <a:noFill/>
        </p:spPr>
        <p:txBody>
          <a:bodyPr wrap="none" rtlCol="0">
            <a:spAutoFit/>
          </a:bodyPr>
          <a:lstStyle/>
          <a:p>
            <a:r>
              <a:rPr lang="nl-NL" sz="1200" dirty="0"/>
              <a:t>Spreekt de waarheid</a:t>
            </a:r>
          </a:p>
        </p:txBody>
      </p:sp>
      <p:sp>
        <p:nvSpPr>
          <p:cNvPr id="43" name="Tekstvak 42"/>
          <p:cNvSpPr txBox="1"/>
          <p:nvPr/>
        </p:nvSpPr>
        <p:spPr>
          <a:xfrm>
            <a:off x="3298280" y="1600500"/>
            <a:ext cx="2274982" cy="276999"/>
          </a:xfrm>
          <a:prstGeom prst="rect">
            <a:avLst/>
          </a:prstGeom>
          <a:noFill/>
        </p:spPr>
        <p:txBody>
          <a:bodyPr wrap="none" rtlCol="0">
            <a:spAutoFit/>
          </a:bodyPr>
          <a:lstStyle/>
          <a:p>
            <a:r>
              <a:rPr lang="nl-NL" sz="1200" dirty="0"/>
              <a:t>Spreekt vrij, en geen oud zeer</a:t>
            </a:r>
          </a:p>
        </p:txBody>
      </p:sp>
      <p:sp>
        <p:nvSpPr>
          <p:cNvPr id="44" name="Tekstvak 43"/>
          <p:cNvSpPr txBox="1"/>
          <p:nvPr/>
        </p:nvSpPr>
        <p:spPr>
          <a:xfrm>
            <a:off x="3281854" y="4870258"/>
            <a:ext cx="569387" cy="276999"/>
          </a:xfrm>
          <a:prstGeom prst="rect">
            <a:avLst/>
          </a:prstGeom>
          <a:noFill/>
        </p:spPr>
        <p:txBody>
          <a:bodyPr wrap="none" rtlCol="0">
            <a:spAutoFit/>
          </a:bodyPr>
          <a:lstStyle/>
          <a:p>
            <a:r>
              <a:rPr lang="nl-NL" sz="1200" dirty="0"/>
              <a:t>En …</a:t>
            </a:r>
          </a:p>
        </p:txBody>
      </p:sp>
      <p:sp>
        <p:nvSpPr>
          <p:cNvPr id="45" name="Tekstvak 44"/>
          <p:cNvSpPr txBox="1"/>
          <p:nvPr/>
        </p:nvSpPr>
        <p:spPr>
          <a:xfrm>
            <a:off x="3367897" y="2191405"/>
            <a:ext cx="569387" cy="276999"/>
          </a:xfrm>
          <a:prstGeom prst="rect">
            <a:avLst/>
          </a:prstGeom>
          <a:noFill/>
        </p:spPr>
        <p:txBody>
          <a:bodyPr wrap="none" rtlCol="0">
            <a:spAutoFit/>
          </a:bodyPr>
          <a:lstStyle/>
          <a:p>
            <a:r>
              <a:rPr lang="nl-NL" sz="1200" dirty="0"/>
              <a:t>En …</a:t>
            </a:r>
          </a:p>
        </p:txBody>
      </p:sp>
      <p:sp>
        <p:nvSpPr>
          <p:cNvPr id="46" name="Tekstvak 45"/>
          <p:cNvSpPr txBox="1"/>
          <p:nvPr/>
        </p:nvSpPr>
        <p:spPr>
          <a:xfrm>
            <a:off x="7029897" y="2142608"/>
            <a:ext cx="569387" cy="276999"/>
          </a:xfrm>
          <a:prstGeom prst="rect">
            <a:avLst/>
          </a:prstGeom>
          <a:noFill/>
        </p:spPr>
        <p:txBody>
          <a:bodyPr wrap="none" rtlCol="0">
            <a:spAutoFit/>
          </a:bodyPr>
          <a:lstStyle/>
          <a:p>
            <a:r>
              <a:rPr lang="nl-NL" sz="1200" dirty="0"/>
              <a:t>En …</a:t>
            </a:r>
          </a:p>
        </p:txBody>
      </p:sp>
      <p:sp>
        <p:nvSpPr>
          <p:cNvPr id="47" name="Tekstvak 46"/>
          <p:cNvSpPr txBox="1"/>
          <p:nvPr/>
        </p:nvSpPr>
        <p:spPr>
          <a:xfrm>
            <a:off x="7048331" y="4873206"/>
            <a:ext cx="569387" cy="276999"/>
          </a:xfrm>
          <a:prstGeom prst="rect">
            <a:avLst/>
          </a:prstGeom>
          <a:noFill/>
        </p:spPr>
        <p:txBody>
          <a:bodyPr wrap="none" rtlCol="0">
            <a:spAutoFit/>
          </a:bodyPr>
          <a:lstStyle/>
          <a:p>
            <a:r>
              <a:rPr lang="nl-NL" sz="1200" dirty="0"/>
              <a:t>En …</a:t>
            </a:r>
          </a:p>
        </p:txBody>
      </p:sp>
      <p:sp>
        <p:nvSpPr>
          <p:cNvPr id="48" name="Ruit 47"/>
          <p:cNvSpPr/>
          <p:nvPr/>
        </p:nvSpPr>
        <p:spPr>
          <a:xfrm>
            <a:off x="5229221" y="3066080"/>
            <a:ext cx="888591" cy="991892"/>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uit 48"/>
          <p:cNvSpPr/>
          <p:nvPr/>
        </p:nvSpPr>
        <p:spPr>
          <a:xfrm>
            <a:off x="4486831" y="2419607"/>
            <a:ext cx="2429001" cy="2239488"/>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uit 49"/>
          <p:cNvSpPr/>
          <p:nvPr/>
        </p:nvSpPr>
        <p:spPr>
          <a:xfrm>
            <a:off x="3953977" y="1881003"/>
            <a:ext cx="3475584" cy="3325900"/>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p:cNvSpPr/>
          <p:nvPr/>
        </p:nvSpPr>
        <p:spPr>
          <a:xfrm>
            <a:off x="6336598" y="152656"/>
            <a:ext cx="5718242" cy="1384995"/>
          </a:xfrm>
          <a:prstGeom prst="rect">
            <a:avLst/>
          </a:prstGeom>
          <a:solidFill>
            <a:srgbClr val="00B050"/>
          </a:solidFill>
          <a:ln>
            <a:solidFill>
              <a:schemeClr val="tx2"/>
            </a:solidFill>
          </a:ln>
        </p:spPr>
        <p:txBody>
          <a:bodyPr wrap="square">
            <a:spAutoFit/>
          </a:bodyPr>
          <a:lstStyle/>
          <a:p>
            <a:pPr marL="190500" lvl="1" indent="-190500">
              <a:spcBef>
                <a:spcPct val="50000"/>
              </a:spcBef>
              <a:spcAft>
                <a:spcPct val="0"/>
              </a:spcAft>
              <a:buClr>
                <a:srgbClr val="006EB6"/>
              </a:buClr>
              <a:buSzPct val="120000"/>
              <a:buFont typeface="Wingdings" panose="05000000000000000000" pitchFamily="2" charset="2"/>
              <a:buChar char="§"/>
            </a:pPr>
            <a:r>
              <a:rPr lang="nl-NL" sz="1200" i="1" dirty="0">
                <a:solidFill>
                  <a:srgbClr val="000000"/>
                </a:solidFill>
                <a:latin typeface="Arial" panose="020B0604020202020204" pitchFamily="34" charset="0"/>
              </a:rPr>
              <a:t>Hoe teken jij jouw spinnenweb? (Huidige situatie)</a:t>
            </a:r>
          </a:p>
          <a:p>
            <a:pPr marL="190500" lvl="1" indent="-190500">
              <a:spcBef>
                <a:spcPct val="50000"/>
              </a:spcBef>
              <a:spcAft>
                <a:spcPct val="0"/>
              </a:spcAft>
              <a:buClr>
                <a:srgbClr val="006EB6"/>
              </a:buClr>
              <a:buSzPct val="120000"/>
              <a:buFont typeface="Wingdings" panose="05000000000000000000" pitchFamily="2" charset="2"/>
              <a:buChar char="§"/>
            </a:pPr>
            <a:r>
              <a:rPr lang="nl-NL" sz="1200" i="1" dirty="0">
                <a:solidFill>
                  <a:srgbClr val="000000"/>
                </a:solidFill>
                <a:latin typeface="Arial" panose="020B0604020202020204" pitchFamily="34" charset="0"/>
              </a:rPr>
              <a:t>Welke </a:t>
            </a:r>
            <a:r>
              <a:rPr lang="nl-NL" sz="1200" i="1" dirty="0" err="1">
                <a:solidFill>
                  <a:srgbClr val="000000"/>
                </a:solidFill>
                <a:latin typeface="Arial" panose="020B0604020202020204" pitchFamily="34" charset="0"/>
              </a:rPr>
              <a:t>strengths</a:t>
            </a:r>
            <a:r>
              <a:rPr lang="nl-NL" sz="1200" i="1" dirty="0">
                <a:solidFill>
                  <a:srgbClr val="000000"/>
                </a:solidFill>
                <a:latin typeface="Arial" panose="020B0604020202020204" pitchFamily="34" charset="0"/>
              </a:rPr>
              <a:t> van jou verklaren dat? (Waarom?)</a:t>
            </a:r>
          </a:p>
          <a:p>
            <a:pPr marL="190500" lvl="1" indent="-190500">
              <a:spcBef>
                <a:spcPct val="50000"/>
              </a:spcBef>
              <a:spcAft>
                <a:spcPct val="0"/>
              </a:spcAft>
              <a:buClr>
                <a:srgbClr val="006EB6"/>
              </a:buClr>
              <a:buSzPct val="120000"/>
              <a:buFont typeface="Wingdings" panose="05000000000000000000" pitchFamily="2" charset="2"/>
              <a:buChar char="§"/>
            </a:pPr>
            <a:r>
              <a:rPr lang="nl-NL" sz="1200" i="1" dirty="0">
                <a:solidFill>
                  <a:srgbClr val="000000"/>
                </a:solidFill>
                <a:latin typeface="Arial" panose="020B0604020202020204" pitchFamily="34" charset="0"/>
              </a:rPr>
              <a:t>Wat gaat er nog beter of plezieriger als je op alle domeinen excelleert?</a:t>
            </a:r>
          </a:p>
          <a:p>
            <a:pPr marL="190500" lvl="1" indent="-190500">
              <a:spcBef>
                <a:spcPct val="50000"/>
              </a:spcBef>
              <a:spcAft>
                <a:spcPct val="0"/>
              </a:spcAft>
              <a:buClr>
                <a:srgbClr val="006EB6"/>
              </a:buClr>
              <a:buSzPct val="120000"/>
              <a:buFont typeface="Wingdings" panose="05000000000000000000" pitchFamily="2" charset="2"/>
              <a:buChar char="§"/>
            </a:pPr>
            <a:r>
              <a:rPr lang="nl-NL" sz="1200" i="1" dirty="0">
                <a:solidFill>
                  <a:srgbClr val="000000"/>
                </a:solidFill>
                <a:latin typeface="Arial" panose="020B0604020202020204" pitchFamily="34" charset="0"/>
              </a:rPr>
              <a:t>Welke </a:t>
            </a:r>
            <a:r>
              <a:rPr lang="nl-NL" sz="1200" i="1" dirty="0" err="1">
                <a:solidFill>
                  <a:srgbClr val="000000"/>
                </a:solidFill>
                <a:latin typeface="Arial" panose="020B0604020202020204" pitchFamily="34" charset="0"/>
              </a:rPr>
              <a:t>strengths</a:t>
            </a:r>
            <a:r>
              <a:rPr lang="nl-NL" sz="1200" i="1" dirty="0">
                <a:solidFill>
                  <a:srgbClr val="000000"/>
                </a:solidFill>
                <a:latin typeface="Arial" panose="020B0604020202020204" pitchFamily="34" charset="0"/>
              </a:rPr>
              <a:t> gaan je helpen?</a:t>
            </a:r>
          </a:p>
          <a:p>
            <a:pPr marL="190500" lvl="1" indent="-190500">
              <a:spcBef>
                <a:spcPct val="50000"/>
              </a:spcBef>
              <a:spcAft>
                <a:spcPct val="0"/>
              </a:spcAft>
              <a:buClr>
                <a:srgbClr val="006EB6"/>
              </a:buClr>
              <a:buSzPct val="120000"/>
              <a:buFont typeface="Wingdings" panose="05000000000000000000" pitchFamily="2" charset="2"/>
              <a:buChar char="§"/>
            </a:pPr>
            <a:r>
              <a:rPr lang="nl-NL" sz="1200" i="1" dirty="0">
                <a:solidFill>
                  <a:srgbClr val="000000"/>
                </a:solidFill>
                <a:latin typeface="Arial" panose="020B0604020202020204" pitchFamily="34" charset="0"/>
              </a:rPr>
              <a:t>Hoe ga je je </a:t>
            </a:r>
            <a:r>
              <a:rPr lang="nl-NL" sz="1200" i="1" dirty="0" err="1">
                <a:solidFill>
                  <a:srgbClr val="000000"/>
                </a:solidFill>
                <a:latin typeface="Arial" panose="020B0604020202020204" pitchFamily="34" charset="0"/>
              </a:rPr>
              <a:t>strengths</a:t>
            </a:r>
            <a:r>
              <a:rPr lang="nl-NL" sz="1200" i="1" dirty="0">
                <a:solidFill>
                  <a:srgbClr val="000000"/>
                </a:solidFill>
                <a:latin typeface="Arial" panose="020B0604020202020204" pitchFamily="34" charset="0"/>
              </a:rPr>
              <a:t>-mengpaneel aanpassen? Wat ga je daarvoor doen? </a:t>
            </a:r>
          </a:p>
        </p:txBody>
      </p:sp>
      <p:pic>
        <p:nvPicPr>
          <p:cNvPr id="5" name="Afbeelding 4"/>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7" name="Tekstvak 6"/>
          <p:cNvSpPr txBox="1"/>
          <p:nvPr>
            <p:custDataLst>
              <p:tags r:id="rId4"/>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59</a:t>
            </a:r>
          </a:p>
        </p:txBody>
      </p:sp>
      <p:cxnSp>
        <p:nvCxnSpPr>
          <p:cNvPr id="8" name="Rechte verbindingslijn 7"/>
          <p:cNvCxnSpPr/>
          <p:nvPr>
            <p:custDataLst>
              <p:tags r:id="rId5"/>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9" name="Tekstvak 8"/>
          <p:cNvSpPr txBox="1"/>
          <p:nvPr>
            <p:custDataLst>
              <p:tags r:id="rId6"/>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40286074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p:cNvSpPr/>
          <p:nvPr>
            <p:custDataLst>
              <p:tags r:id="rId2"/>
            </p:custDataLst>
          </p:nvPr>
        </p:nvSpPr>
        <p:spPr>
          <a:xfrm>
            <a:off x="370000" y="491490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custDataLst>
              <p:tags r:id="rId3"/>
            </p:custDataLst>
          </p:nvPr>
        </p:nvSpPr>
        <p:spPr>
          <a:xfrm>
            <a:off x="370000" y="416306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custDataLst>
              <p:tags r:id="rId4"/>
            </p:custDataLst>
          </p:nvPr>
        </p:nvSpPr>
        <p:spPr>
          <a:xfrm>
            <a:off x="370000" y="341122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p:cNvSpPr/>
          <p:nvPr>
            <p:custDataLst>
              <p:tags r:id="rId5"/>
            </p:custDataLst>
          </p:nvPr>
        </p:nvSpPr>
        <p:spPr>
          <a:xfrm>
            <a:off x="370000" y="265938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p:cNvSpPr/>
          <p:nvPr>
            <p:custDataLst>
              <p:tags r:id="rId6"/>
            </p:custDataLst>
          </p:nvPr>
        </p:nvSpPr>
        <p:spPr>
          <a:xfrm>
            <a:off x="370000" y="190754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custDataLst>
              <p:tags r:id="rId7"/>
            </p:custDataLst>
          </p:nvPr>
        </p:nvSpPr>
        <p:spPr>
          <a:xfrm>
            <a:off x="624000" y="600767"/>
            <a:ext cx="11176000" cy="461665"/>
          </a:xfrm>
        </p:spPr>
        <p:txBody>
          <a:bodyPr>
            <a:spAutoFit/>
          </a:bodyPr>
          <a:lstStyle/>
          <a:p>
            <a:pPr>
              <a:spcAft>
                <a:spcPct val="0"/>
              </a:spcAft>
            </a:pPr>
            <a:r>
              <a:rPr lang="nl-NL" sz="2400" dirty="0">
                <a:solidFill>
                  <a:srgbClr val="19975D"/>
                </a:solidFill>
              </a:rPr>
              <a:t>Zijn jullie een </a:t>
            </a:r>
            <a:r>
              <a:rPr lang="nl-NL" sz="2400" dirty="0" err="1">
                <a:solidFill>
                  <a:srgbClr val="19975D"/>
                </a:solidFill>
              </a:rPr>
              <a:t>strengths</a:t>
            </a:r>
            <a:r>
              <a:rPr lang="nl-NL" sz="2400" dirty="0">
                <a:solidFill>
                  <a:srgbClr val="19975D"/>
                </a:solidFill>
              </a:rPr>
              <a:t> </a:t>
            </a:r>
            <a:r>
              <a:rPr lang="nl-NL" sz="2400" dirty="0" err="1">
                <a:solidFill>
                  <a:srgbClr val="19975D"/>
                </a:solidFill>
              </a:rPr>
              <a:t>based</a:t>
            </a:r>
            <a:r>
              <a:rPr lang="nl-NL" sz="2400" dirty="0">
                <a:solidFill>
                  <a:srgbClr val="19975D"/>
                </a:solidFill>
              </a:rPr>
              <a:t> team?</a:t>
            </a:r>
          </a:p>
        </p:txBody>
      </p:sp>
      <p:sp>
        <p:nvSpPr>
          <p:cNvPr id="7" name="Tekstvak 6"/>
          <p:cNvSpPr txBox="1"/>
          <p:nvPr>
            <p:custDataLst>
              <p:tags r:id="rId8"/>
            </p:custDataLst>
          </p:nvPr>
        </p:nvSpPr>
        <p:spPr>
          <a:xfrm>
            <a:off x="624000" y="2039620"/>
            <a:ext cx="10972800" cy="3375283"/>
          </a:xfrm>
          <a:prstGeom prst="rect">
            <a:avLst/>
          </a:prstGeom>
          <a:noFill/>
        </p:spPr>
        <p:txBody>
          <a:bodyPr vert="horz" wrap="square" rtlCol="0">
            <a:spAutoFit/>
          </a:bodyPr>
          <a:lstStyle/>
          <a:p>
            <a:pPr marL="190500" lvl="1" indent="-190500">
              <a:spcBef>
                <a:spcPts val="2500"/>
              </a:spcBef>
              <a:buClr>
                <a:srgbClr val="FFFFFF"/>
              </a:buClr>
              <a:buSzPct val="100000"/>
              <a:buFont typeface="Arial" panose="020B0604020202020204" pitchFamily="34" charset="0"/>
              <a:buAutoNum type="arabicPeriod"/>
            </a:pPr>
            <a:r>
              <a:rPr lang="nl-NL" sz="1600" dirty="0">
                <a:solidFill>
                  <a:srgbClr val="FFFFFF"/>
                </a:solidFill>
                <a:latin typeface="Arial" panose="020B0604020202020204" pitchFamily="34" charset="0"/>
              </a:rPr>
              <a:t>Basis-hygiëne: zijn jullie een lerend team, dat zich bewust ontwikkelt?</a:t>
            </a:r>
          </a:p>
          <a:p>
            <a:pPr marL="190500" lvl="1" indent="-190500">
              <a:spcBef>
                <a:spcPts val="4000"/>
              </a:spcBef>
              <a:buClr>
                <a:srgbClr val="FFFFFF"/>
              </a:buClr>
              <a:buSzPct val="100000"/>
              <a:buFont typeface="Arial" panose="020B0604020202020204" pitchFamily="34" charset="0"/>
              <a:buAutoNum type="arabicPeriod"/>
            </a:pPr>
            <a:r>
              <a:rPr lang="nl-NL" sz="1600" dirty="0">
                <a:solidFill>
                  <a:srgbClr val="FFFFFF"/>
                </a:solidFill>
                <a:latin typeface="Arial" panose="020B0604020202020204" pitchFamily="34" charset="0"/>
              </a:rPr>
              <a:t>Is er een voldoende duidelijke en gezamenlijke visie en missie waarop wordt gepresteerd?</a:t>
            </a:r>
          </a:p>
          <a:p>
            <a:pPr marL="190500" lvl="1" indent="-190500">
              <a:spcBef>
                <a:spcPts val="4000"/>
              </a:spcBef>
              <a:buClr>
                <a:srgbClr val="FFFFFF"/>
              </a:buClr>
              <a:buSzPct val="100000"/>
              <a:buFont typeface="Arial" panose="020B0604020202020204" pitchFamily="34" charset="0"/>
              <a:buAutoNum type="arabicPeriod"/>
            </a:pPr>
            <a:r>
              <a:rPr lang="nl-NL" sz="1600" dirty="0">
                <a:solidFill>
                  <a:srgbClr val="FFFFFF"/>
                </a:solidFill>
                <a:latin typeface="Arial" panose="020B0604020202020204" pitchFamily="34" charset="0"/>
              </a:rPr>
              <a:t>In hoeverre werken jullie samen als een excellent team?</a:t>
            </a:r>
          </a:p>
          <a:p>
            <a:pPr marL="190500" lvl="1" indent="-190500">
              <a:spcBef>
                <a:spcPts val="4000"/>
              </a:spcBef>
              <a:buClr>
                <a:srgbClr val="FFFFFF"/>
              </a:buClr>
              <a:buSzPct val="100000"/>
              <a:buFont typeface="Arial" panose="020B0604020202020204" pitchFamily="34" charset="0"/>
              <a:buAutoNum type="arabicPeriod"/>
            </a:pPr>
            <a:r>
              <a:rPr lang="nl-NL" sz="1600" dirty="0">
                <a:solidFill>
                  <a:srgbClr val="FFFFFF"/>
                </a:solidFill>
                <a:latin typeface="Arial" panose="020B0604020202020204" pitchFamily="34" charset="0"/>
              </a:rPr>
              <a:t>Komen individuele teamleden tot hun recht?</a:t>
            </a:r>
          </a:p>
          <a:p>
            <a:pPr marL="190500" lvl="1" indent="-190500">
              <a:spcBef>
                <a:spcPts val="4000"/>
              </a:spcBef>
              <a:buClr>
                <a:srgbClr val="FFFFFF"/>
              </a:buClr>
              <a:buSzPct val="100000"/>
              <a:buFont typeface="Arial" panose="020B0604020202020204" pitchFamily="34" charset="0"/>
              <a:buAutoNum type="arabicPeriod"/>
            </a:pPr>
            <a:r>
              <a:rPr lang="nl-NL" sz="1600" dirty="0">
                <a:solidFill>
                  <a:srgbClr val="FFFFFF"/>
                </a:solidFill>
                <a:latin typeface="Arial" panose="020B0604020202020204" pitchFamily="34" charset="0"/>
              </a:rPr>
              <a:t>Hebben jullie zorg en aandacht voor elkaar? (Zijn jullie je bewust van elkaars talent-filters?)</a:t>
            </a:r>
          </a:p>
        </p:txBody>
      </p:sp>
      <p:sp>
        <p:nvSpPr>
          <p:cNvPr id="8" name="Tekstvak 7"/>
          <p:cNvSpPr txBox="1"/>
          <p:nvPr/>
        </p:nvSpPr>
        <p:spPr>
          <a:xfrm>
            <a:off x="624000" y="1120140"/>
            <a:ext cx="1608133" cy="369332"/>
          </a:xfrm>
          <a:prstGeom prst="rect">
            <a:avLst/>
          </a:prstGeom>
          <a:noFill/>
        </p:spPr>
        <p:txBody>
          <a:bodyPr wrap="none" rtlCol="0">
            <a:spAutoFit/>
          </a:bodyPr>
          <a:lstStyle/>
          <a:p>
            <a:r>
              <a:rPr lang="nl-NL" dirty="0"/>
              <a:t>Stel 5 vragen.</a:t>
            </a:r>
          </a:p>
        </p:txBody>
      </p:sp>
      <p:pic>
        <p:nvPicPr>
          <p:cNvPr id="17" name="Afbeelding 16"/>
          <p:cNvPicPr>
            <a:picLocks noChangeAspect="1"/>
          </p:cNvPicPr>
          <p:nvPr>
            <p:custDataLst>
              <p:tags r:id="rId9"/>
            </p:custDataLst>
          </p:nvPr>
        </p:nvPicPr>
        <p:blipFill>
          <a:blip r:embed="rId14">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19" name="Tekstvak 18"/>
          <p:cNvSpPr txBox="1"/>
          <p:nvPr>
            <p:custDataLst>
              <p:tags r:id="rId10"/>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60</a:t>
            </a:r>
          </a:p>
        </p:txBody>
      </p:sp>
      <p:cxnSp>
        <p:nvCxnSpPr>
          <p:cNvPr id="20" name="Rechte verbindingslijn 19"/>
          <p:cNvCxnSpPr/>
          <p:nvPr>
            <p:custDataLst>
              <p:tags r:id="rId11"/>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Tekstvak 20"/>
          <p:cNvSpPr txBox="1"/>
          <p:nvPr>
            <p:custDataLst>
              <p:tags r:id="rId12"/>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14100537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218F53"/>
                </a:solidFill>
              </a:rPr>
              <a:t>Ronde 1, een </a:t>
            </a:r>
            <a:r>
              <a:rPr lang="nl-NL" sz="2400" dirty="0" err="1">
                <a:solidFill>
                  <a:srgbClr val="218F53"/>
                </a:solidFill>
              </a:rPr>
              <a:t>strengths</a:t>
            </a:r>
            <a:r>
              <a:rPr lang="nl-NL" sz="2400" dirty="0">
                <a:solidFill>
                  <a:srgbClr val="218F53"/>
                </a:solidFill>
              </a:rPr>
              <a:t> </a:t>
            </a:r>
            <a:r>
              <a:rPr lang="nl-NL" sz="2400" dirty="0" err="1">
                <a:solidFill>
                  <a:srgbClr val="218F53"/>
                </a:solidFill>
              </a:rPr>
              <a:t>based</a:t>
            </a:r>
            <a:r>
              <a:rPr lang="nl-NL" sz="2400" dirty="0">
                <a:solidFill>
                  <a:srgbClr val="218F53"/>
                </a:solidFill>
              </a:rPr>
              <a:t> team: basis-hygiëne aanwezig?</a:t>
            </a:r>
          </a:p>
        </p:txBody>
      </p:sp>
      <p:sp>
        <p:nvSpPr>
          <p:cNvPr id="7" name="Tekstvak 6"/>
          <p:cNvSpPr txBox="1"/>
          <p:nvPr>
            <p:custDataLst>
              <p:tags r:id="rId3"/>
            </p:custDataLst>
          </p:nvPr>
        </p:nvSpPr>
        <p:spPr>
          <a:xfrm>
            <a:off x="624000" y="1612900"/>
            <a:ext cx="10972800" cy="2308324"/>
          </a:xfrm>
          <a:prstGeom prst="rect">
            <a:avLst/>
          </a:prstGeom>
          <a:noFill/>
        </p:spPr>
        <p:txBody>
          <a:bodyPr vert="horz"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Zijn jullie een lerend team, dat zich bewust ontwikkelt?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Zijn jullie een lerend team?</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Helpen jullie elkaar om elkaars </a:t>
            </a:r>
            <a:r>
              <a:rPr lang="nl-NL" sz="1600" dirty="0" err="1">
                <a:solidFill>
                  <a:srgbClr val="000000"/>
                </a:solidFill>
                <a:latin typeface="Arial" panose="020B0604020202020204" pitchFamily="34" charset="0"/>
              </a:rPr>
              <a:t>strengths</a:t>
            </a:r>
            <a:r>
              <a:rPr lang="nl-NL" sz="1600" dirty="0">
                <a:solidFill>
                  <a:srgbClr val="000000"/>
                </a:solidFill>
                <a:latin typeface="Arial" panose="020B0604020202020204" pitchFamily="34" charset="0"/>
              </a:rPr>
              <a:t> te begrijpen?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Is er een gemeenschappelijke taal waarin jullie er met elkaar over spreken?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Maken jullie afspraken om </a:t>
            </a:r>
            <a:r>
              <a:rPr lang="nl-NL" sz="1600" dirty="0" err="1">
                <a:solidFill>
                  <a:srgbClr val="000000"/>
                </a:solidFill>
                <a:latin typeface="Arial" panose="020B0604020202020204" pitchFamily="34" charset="0"/>
              </a:rPr>
              <a:t>strengths</a:t>
            </a:r>
            <a:r>
              <a:rPr lang="nl-NL" sz="1600" dirty="0">
                <a:solidFill>
                  <a:srgbClr val="000000"/>
                </a:solidFill>
                <a:latin typeface="Arial" panose="020B0604020202020204" pitchFamily="34" charset="0"/>
              </a:rPr>
              <a:t> of kennis te ontwikkelen en te delen?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Welke activiteiten doen jullie hiervoor?</a:t>
            </a:r>
          </a:p>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Neem dit mee in je evaluatie.</a:t>
            </a:r>
          </a:p>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Maak afspraken.</a:t>
            </a:r>
          </a:p>
        </p:txBody>
      </p:sp>
      <p:pic>
        <p:nvPicPr>
          <p:cNvPr id="5" name="Afbeelding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8" name="Tekstvak 7"/>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61</a:t>
            </a:r>
          </a:p>
        </p:txBody>
      </p:sp>
      <p:cxnSp>
        <p:nvCxnSpPr>
          <p:cNvPr id="9" name="Rechte verbindingslijn 8"/>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968974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16380" y="213588"/>
            <a:ext cx="11176000" cy="461665"/>
          </a:xfrm>
        </p:spPr>
        <p:txBody>
          <a:bodyPr>
            <a:spAutoFit/>
          </a:bodyPr>
          <a:lstStyle/>
          <a:p>
            <a:pPr>
              <a:spcAft>
                <a:spcPct val="0"/>
              </a:spcAft>
            </a:pPr>
            <a:r>
              <a:rPr lang="nl-NL" sz="2400" dirty="0">
                <a:solidFill>
                  <a:srgbClr val="218F53"/>
                </a:solidFill>
              </a:rPr>
              <a:t>Ronde 2: </a:t>
            </a:r>
            <a:r>
              <a:rPr lang="nl-NL" sz="2400" dirty="0" err="1">
                <a:solidFill>
                  <a:srgbClr val="218F53"/>
                </a:solidFill>
              </a:rPr>
              <a:t>strengths</a:t>
            </a:r>
            <a:r>
              <a:rPr lang="nl-NL" sz="2400" dirty="0">
                <a:solidFill>
                  <a:srgbClr val="218F53"/>
                </a:solidFill>
              </a:rPr>
              <a:t> en prestaties</a:t>
            </a:r>
            <a:r>
              <a:rPr lang="nl-NL" sz="2400" dirty="0">
                <a:solidFill>
                  <a:srgbClr val="94CBD8"/>
                </a:solidFill>
              </a:rPr>
              <a:t>	</a:t>
            </a:r>
          </a:p>
        </p:txBody>
      </p:sp>
      <p:grpSp>
        <p:nvGrpSpPr>
          <p:cNvPr id="12" name="Groep 11"/>
          <p:cNvGrpSpPr/>
          <p:nvPr/>
        </p:nvGrpSpPr>
        <p:grpSpPr>
          <a:xfrm>
            <a:off x="840221" y="2715397"/>
            <a:ext cx="10100829" cy="3502785"/>
            <a:chOff x="881449" y="1474573"/>
            <a:chExt cx="10100829" cy="3502785"/>
          </a:xfrm>
        </p:grpSpPr>
        <p:grpSp>
          <p:nvGrpSpPr>
            <p:cNvPr id="7" name="Groep 6"/>
            <p:cNvGrpSpPr/>
            <p:nvPr/>
          </p:nvGrpSpPr>
          <p:grpSpPr>
            <a:xfrm>
              <a:off x="881449" y="1678806"/>
              <a:ext cx="10100829" cy="2984768"/>
              <a:chOff x="881449" y="1678806"/>
              <a:chExt cx="10100829" cy="2984768"/>
            </a:xfrm>
          </p:grpSpPr>
          <p:sp>
            <p:nvSpPr>
              <p:cNvPr id="2" name="Rechthoek 1"/>
              <p:cNvSpPr/>
              <p:nvPr/>
            </p:nvSpPr>
            <p:spPr>
              <a:xfrm>
                <a:off x="881449" y="2463108"/>
                <a:ext cx="2825578" cy="144985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FFFFFF"/>
                    </a:solidFill>
                  </a:rPr>
                  <a:t>Wat moet er gebeuren?</a:t>
                </a:r>
              </a:p>
              <a:p>
                <a:pPr algn="ctr"/>
                <a:r>
                  <a:rPr lang="nl-NL" sz="1600" dirty="0">
                    <a:solidFill>
                      <a:srgbClr val="FFFFFF"/>
                    </a:solidFill>
                  </a:rPr>
                  <a:t>Waarom is dat belangrijk?</a:t>
                </a:r>
              </a:p>
            </p:txBody>
          </p:sp>
          <p:sp>
            <p:nvSpPr>
              <p:cNvPr id="5" name="Rechthoek 4"/>
              <p:cNvSpPr/>
              <p:nvPr/>
            </p:nvSpPr>
            <p:spPr>
              <a:xfrm>
                <a:off x="4551406" y="2463111"/>
                <a:ext cx="2825578" cy="144985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FFFFFF"/>
                    </a:solidFill>
                  </a:rPr>
                  <a:t>Welke interventie kunnen we doen?</a:t>
                </a:r>
              </a:p>
              <a:p>
                <a:pPr algn="ctr"/>
                <a:r>
                  <a:rPr lang="nl-NL" sz="1600" dirty="0">
                    <a:solidFill>
                      <a:srgbClr val="FFFFFF"/>
                    </a:solidFill>
                  </a:rPr>
                  <a:t>Welke specifieke acties kunnen we doen?</a:t>
                </a:r>
              </a:p>
            </p:txBody>
          </p:sp>
          <p:sp>
            <p:nvSpPr>
              <p:cNvPr id="8" name="Rechthoek 7"/>
              <p:cNvSpPr/>
              <p:nvPr/>
            </p:nvSpPr>
            <p:spPr>
              <a:xfrm>
                <a:off x="8156700" y="2463109"/>
                <a:ext cx="2825578" cy="144985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rPr>
                  <a:t>Wat doen we?</a:t>
                </a:r>
              </a:p>
              <a:p>
                <a:pPr algn="ctr"/>
                <a:r>
                  <a:rPr lang="nl-NL" dirty="0">
                    <a:solidFill>
                      <a:srgbClr val="FFFFFF"/>
                    </a:solidFill>
                  </a:rPr>
                  <a:t>Hoe weten dat we effectiever zijn?</a:t>
                </a:r>
              </a:p>
            </p:txBody>
          </p:sp>
          <p:sp>
            <p:nvSpPr>
              <p:cNvPr id="11" name="Rechthoek 10"/>
              <p:cNvSpPr/>
              <p:nvPr/>
            </p:nvSpPr>
            <p:spPr>
              <a:xfrm>
                <a:off x="2234343" y="3655535"/>
                <a:ext cx="1645586" cy="84438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rPr>
                  <a:t>Prestatiedoel</a:t>
                </a:r>
              </a:p>
            </p:txBody>
          </p:sp>
          <p:sp>
            <p:nvSpPr>
              <p:cNvPr id="13" name="Rechthoek 12"/>
              <p:cNvSpPr/>
              <p:nvPr/>
            </p:nvSpPr>
            <p:spPr>
              <a:xfrm>
                <a:off x="6045676" y="1678806"/>
                <a:ext cx="1645586" cy="84438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rPr>
                  <a:t>Interventie</a:t>
                </a:r>
              </a:p>
            </p:txBody>
          </p:sp>
          <p:sp>
            <p:nvSpPr>
              <p:cNvPr id="14" name="Rechthoek 13"/>
              <p:cNvSpPr/>
              <p:nvPr/>
            </p:nvSpPr>
            <p:spPr>
              <a:xfrm>
                <a:off x="7842422" y="3819192"/>
                <a:ext cx="1645586" cy="84438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rPr>
                  <a:t>Verbeterde prestatie</a:t>
                </a:r>
              </a:p>
            </p:txBody>
          </p:sp>
        </p:grpSp>
        <p:sp>
          <p:nvSpPr>
            <p:cNvPr id="3" name="Gekromde PIJL-OMHOOG 2"/>
            <p:cNvSpPr/>
            <p:nvPr/>
          </p:nvSpPr>
          <p:spPr>
            <a:xfrm rot="20846122">
              <a:off x="3579294" y="4417185"/>
              <a:ext cx="2281881" cy="560173"/>
            </a:xfrm>
            <a:prstGeom prst="curvedUpArrow">
              <a:avLst/>
            </a:prstGeom>
            <a:solidFill>
              <a:schemeClr val="accent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4" name="Gekromde PIJL-OMLAAG 3"/>
            <p:cNvSpPr/>
            <p:nvPr/>
          </p:nvSpPr>
          <p:spPr>
            <a:xfrm rot="1729269">
              <a:off x="7521146" y="1474573"/>
              <a:ext cx="1966862" cy="535459"/>
            </a:xfrm>
            <a:prstGeom prst="curvedDownArrow">
              <a:avLst/>
            </a:prstGeom>
            <a:solidFill>
              <a:schemeClr val="accent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grpSp>
      <p:sp>
        <p:nvSpPr>
          <p:cNvPr id="9" name="Tekstvak 8"/>
          <p:cNvSpPr txBox="1"/>
          <p:nvPr/>
        </p:nvSpPr>
        <p:spPr>
          <a:xfrm>
            <a:off x="616380" y="784062"/>
            <a:ext cx="2574166" cy="369332"/>
          </a:xfrm>
          <a:prstGeom prst="rect">
            <a:avLst/>
          </a:prstGeom>
          <a:noFill/>
        </p:spPr>
        <p:txBody>
          <a:bodyPr wrap="none" rtlCol="0">
            <a:spAutoFit/>
          </a:bodyPr>
          <a:lstStyle/>
          <a:p>
            <a:r>
              <a:rPr lang="nl-NL" b="1" dirty="0">
                <a:solidFill>
                  <a:srgbClr val="000000"/>
                </a:solidFill>
              </a:rPr>
              <a:t>Waar zit de hefboom?</a:t>
            </a:r>
          </a:p>
        </p:txBody>
      </p:sp>
      <p:pic>
        <p:nvPicPr>
          <p:cNvPr id="10" name="Afbeelding 9"/>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18" name="Tekstvak 17"/>
          <p:cNvSpPr txBox="1"/>
          <p:nvPr>
            <p:custDataLst>
              <p:tags r:id="rId4"/>
            </p:custDataLst>
          </p:nvPr>
        </p:nvSpPr>
        <p:spPr>
          <a:xfrm>
            <a:off x="616380" y="1107264"/>
            <a:ext cx="10972800" cy="1608133"/>
          </a:xfrm>
          <a:prstGeom prst="rect">
            <a:avLst/>
          </a:prstGeom>
          <a:noFill/>
        </p:spPr>
        <p:txBody>
          <a:bodyPr vert="horz"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De gezamenlijke visie en missie: welke duidelijkheid hebben jullie over:</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De visie op toezicht?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De opgave aan jullie als team: de (toezicht)focus en wat jullie willen bereiken?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Wordt dit breed gedragen? Wat maakt dat jullie collectief betrokken zijn?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Hoe presteert het team afgezet tegen deze ambities?</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Wat daarvoor te doen, te versterken en/of te ontwikkelen?</a:t>
            </a:r>
          </a:p>
        </p:txBody>
      </p:sp>
      <p:sp>
        <p:nvSpPr>
          <p:cNvPr id="15" name="Tekstvak 14"/>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62</a:t>
            </a:r>
          </a:p>
        </p:txBody>
      </p:sp>
      <p:cxnSp>
        <p:nvCxnSpPr>
          <p:cNvPr id="16" name="Rechte verbindingslijn 15"/>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7" name="Tekstvak 16"/>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51199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08760" y="177778"/>
            <a:ext cx="11176000" cy="830997"/>
          </a:xfrm>
        </p:spPr>
        <p:txBody>
          <a:bodyPr>
            <a:spAutoFit/>
          </a:bodyPr>
          <a:lstStyle/>
          <a:p>
            <a:pPr>
              <a:spcAft>
                <a:spcPct val="0"/>
              </a:spcAft>
            </a:pPr>
            <a:r>
              <a:rPr lang="nl-NL" sz="2400" dirty="0">
                <a:solidFill>
                  <a:srgbClr val="19975D"/>
                </a:solidFill>
              </a:rPr>
              <a:t>Ronde 3: In hoeverre werken jullie samen als een excellent team?</a:t>
            </a:r>
            <a:br>
              <a:rPr lang="nl-NL" sz="2400" dirty="0">
                <a:solidFill>
                  <a:srgbClr val="19975D"/>
                </a:solidFill>
              </a:rPr>
            </a:br>
            <a:r>
              <a:rPr lang="nl-NL" sz="2400" dirty="0">
                <a:solidFill>
                  <a:srgbClr val="19975D"/>
                </a:solidFill>
              </a:rPr>
              <a:t>De patronen in de praktijk.</a:t>
            </a:r>
          </a:p>
        </p:txBody>
      </p:sp>
      <p:cxnSp>
        <p:nvCxnSpPr>
          <p:cNvPr id="24" name="Rechte verbindingslijn met pijl 23"/>
          <p:cNvCxnSpPr/>
          <p:nvPr/>
        </p:nvCxnSpPr>
        <p:spPr>
          <a:xfrm flipV="1">
            <a:off x="3748505" y="3551767"/>
            <a:ext cx="3965393" cy="10545"/>
          </a:xfrm>
          <a:prstGeom prst="straightConnector1">
            <a:avLst/>
          </a:prstGeom>
          <a:ln w="28575">
            <a:solidFill>
              <a:srgbClr val="218F5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flipV="1">
            <a:off x="5691769" y="1533381"/>
            <a:ext cx="0" cy="3923558"/>
          </a:xfrm>
          <a:prstGeom prst="straightConnector1">
            <a:avLst/>
          </a:prstGeom>
          <a:ln w="28575">
            <a:solidFill>
              <a:srgbClr val="218F5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4973284" y="6097703"/>
            <a:ext cx="1710725" cy="369332"/>
          </a:xfrm>
          <a:prstGeom prst="rect">
            <a:avLst/>
          </a:prstGeom>
          <a:noFill/>
        </p:spPr>
        <p:txBody>
          <a:bodyPr wrap="none" rtlCol="0">
            <a:spAutoFit/>
          </a:bodyPr>
          <a:lstStyle/>
          <a:p>
            <a:r>
              <a:rPr lang="nl-NL" dirty="0"/>
              <a:t>Georganiseerd</a:t>
            </a:r>
          </a:p>
        </p:txBody>
      </p:sp>
      <p:sp>
        <p:nvSpPr>
          <p:cNvPr id="26" name="Tekstvak 25"/>
          <p:cNvSpPr txBox="1"/>
          <p:nvPr/>
        </p:nvSpPr>
        <p:spPr>
          <a:xfrm>
            <a:off x="10434019" y="3343660"/>
            <a:ext cx="1014060" cy="369332"/>
          </a:xfrm>
          <a:prstGeom prst="rect">
            <a:avLst/>
          </a:prstGeom>
          <a:noFill/>
        </p:spPr>
        <p:txBody>
          <a:bodyPr wrap="none" rtlCol="0">
            <a:spAutoFit/>
          </a:bodyPr>
          <a:lstStyle/>
          <a:p>
            <a:r>
              <a:rPr lang="nl-NL" dirty="0"/>
              <a:t>Effectief</a:t>
            </a:r>
          </a:p>
        </p:txBody>
      </p:sp>
      <p:sp>
        <p:nvSpPr>
          <p:cNvPr id="27" name="Tekstvak 26"/>
          <p:cNvSpPr txBox="1"/>
          <p:nvPr/>
        </p:nvSpPr>
        <p:spPr>
          <a:xfrm>
            <a:off x="782121" y="3400607"/>
            <a:ext cx="1018227" cy="369332"/>
          </a:xfrm>
          <a:prstGeom prst="rect">
            <a:avLst/>
          </a:prstGeom>
          <a:noFill/>
        </p:spPr>
        <p:txBody>
          <a:bodyPr wrap="none" rtlCol="0">
            <a:spAutoFit/>
          </a:bodyPr>
          <a:lstStyle/>
          <a:p>
            <a:r>
              <a:rPr lang="nl-NL" dirty="0"/>
              <a:t>Meester</a:t>
            </a:r>
          </a:p>
        </p:txBody>
      </p:sp>
      <p:sp>
        <p:nvSpPr>
          <p:cNvPr id="28" name="Tekstvak 27"/>
          <p:cNvSpPr txBox="1"/>
          <p:nvPr/>
        </p:nvSpPr>
        <p:spPr>
          <a:xfrm>
            <a:off x="4973284" y="714840"/>
            <a:ext cx="1223476" cy="369332"/>
          </a:xfrm>
          <a:prstGeom prst="rect">
            <a:avLst/>
          </a:prstGeom>
          <a:noFill/>
        </p:spPr>
        <p:txBody>
          <a:bodyPr wrap="none" rtlCol="0">
            <a:spAutoFit/>
          </a:bodyPr>
          <a:lstStyle/>
          <a:p>
            <a:r>
              <a:rPr lang="nl-NL" dirty="0"/>
              <a:t>Vertrouwd</a:t>
            </a:r>
          </a:p>
        </p:txBody>
      </p:sp>
      <p:sp>
        <p:nvSpPr>
          <p:cNvPr id="30" name="Tekstvak 29"/>
          <p:cNvSpPr txBox="1"/>
          <p:nvPr/>
        </p:nvSpPr>
        <p:spPr>
          <a:xfrm>
            <a:off x="4966647" y="5777320"/>
            <a:ext cx="1723998" cy="276999"/>
          </a:xfrm>
          <a:prstGeom prst="rect">
            <a:avLst/>
          </a:prstGeom>
          <a:noFill/>
        </p:spPr>
        <p:txBody>
          <a:bodyPr wrap="none" rtlCol="0">
            <a:spAutoFit/>
          </a:bodyPr>
          <a:lstStyle/>
          <a:p>
            <a:r>
              <a:rPr lang="nl-NL" sz="1200" dirty="0"/>
              <a:t>We hebben goede info</a:t>
            </a:r>
          </a:p>
        </p:txBody>
      </p:sp>
      <p:sp>
        <p:nvSpPr>
          <p:cNvPr id="31" name="Tekstvak 30"/>
          <p:cNvSpPr txBox="1"/>
          <p:nvPr/>
        </p:nvSpPr>
        <p:spPr>
          <a:xfrm>
            <a:off x="3658892" y="5456939"/>
            <a:ext cx="1494320" cy="276999"/>
          </a:xfrm>
          <a:prstGeom prst="rect">
            <a:avLst/>
          </a:prstGeom>
          <a:noFill/>
        </p:spPr>
        <p:txBody>
          <a:bodyPr wrap="none" rtlCol="0">
            <a:spAutoFit/>
          </a:bodyPr>
          <a:lstStyle/>
          <a:p>
            <a:r>
              <a:rPr lang="nl-NL" sz="1200" dirty="0"/>
              <a:t>Nodig en belangrijk</a:t>
            </a:r>
          </a:p>
        </p:txBody>
      </p:sp>
      <p:sp>
        <p:nvSpPr>
          <p:cNvPr id="32" name="Tekstvak 31"/>
          <p:cNvSpPr txBox="1"/>
          <p:nvPr/>
        </p:nvSpPr>
        <p:spPr>
          <a:xfrm>
            <a:off x="6414050" y="5456940"/>
            <a:ext cx="2501454" cy="276999"/>
          </a:xfrm>
          <a:prstGeom prst="rect">
            <a:avLst/>
          </a:prstGeom>
          <a:noFill/>
        </p:spPr>
        <p:txBody>
          <a:bodyPr wrap="none" rtlCol="0">
            <a:spAutoFit/>
          </a:bodyPr>
          <a:lstStyle/>
          <a:p>
            <a:r>
              <a:rPr lang="nl-NL" sz="1200" dirty="0"/>
              <a:t>Zelf sturing op agenda en thema’s</a:t>
            </a:r>
          </a:p>
        </p:txBody>
      </p:sp>
      <p:sp>
        <p:nvSpPr>
          <p:cNvPr id="33" name="Tekstvak 32"/>
          <p:cNvSpPr txBox="1"/>
          <p:nvPr/>
        </p:nvSpPr>
        <p:spPr>
          <a:xfrm>
            <a:off x="8079446" y="3343660"/>
            <a:ext cx="2488758" cy="461665"/>
          </a:xfrm>
          <a:prstGeom prst="rect">
            <a:avLst/>
          </a:prstGeom>
          <a:noFill/>
        </p:spPr>
        <p:txBody>
          <a:bodyPr wrap="none" rtlCol="0">
            <a:spAutoFit/>
          </a:bodyPr>
          <a:lstStyle/>
          <a:p>
            <a:r>
              <a:rPr lang="nl-NL" sz="1200" dirty="0"/>
              <a:t>We doen ertoe,</a:t>
            </a:r>
          </a:p>
          <a:p>
            <a:r>
              <a:rPr lang="nl-NL" sz="1200" dirty="0"/>
              <a:t>RvT: bestuur </a:t>
            </a:r>
            <a:r>
              <a:rPr lang="nl-NL" sz="1200" i="1" dirty="0"/>
              <a:t>wil</a:t>
            </a:r>
            <a:r>
              <a:rPr lang="nl-NL" sz="1200" dirty="0"/>
              <a:t> niet om ons heen</a:t>
            </a:r>
          </a:p>
        </p:txBody>
      </p:sp>
      <p:sp>
        <p:nvSpPr>
          <p:cNvPr id="34" name="Tekstvak 33"/>
          <p:cNvSpPr txBox="1"/>
          <p:nvPr/>
        </p:nvSpPr>
        <p:spPr>
          <a:xfrm>
            <a:off x="7415108" y="2732575"/>
            <a:ext cx="2280240" cy="276999"/>
          </a:xfrm>
          <a:prstGeom prst="rect">
            <a:avLst/>
          </a:prstGeom>
          <a:noFill/>
        </p:spPr>
        <p:txBody>
          <a:bodyPr wrap="none" rtlCol="0">
            <a:spAutoFit/>
          </a:bodyPr>
          <a:lstStyle/>
          <a:p>
            <a:r>
              <a:rPr lang="nl-NL" sz="1200" dirty="0"/>
              <a:t>We maken verschil (in elke rol)</a:t>
            </a:r>
          </a:p>
        </p:txBody>
      </p:sp>
      <p:sp>
        <p:nvSpPr>
          <p:cNvPr id="35" name="Tekstvak 34"/>
          <p:cNvSpPr txBox="1"/>
          <p:nvPr/>
        </p:nvSpPr>
        <p:spPr>
          <a:xfrm>
            <a:off x="7445435" y="4298343"/>
            <a:ext cx="2278637" cy="276999"/>
          </a:xfrm>
          <a:prstGeom prst="rect">
            <a:avLst/>
          </a:prstGeom>
          <a:noFill/>
        </p:spPr>
        <p:txBody>
          <a:bodyPr wrap="none" rtlCol="0">
            <a:spAutoFit/>
          </a:bodyPr>
          <a:lstStyle/>
          <a:p>
            <a:r>
              <a:rPr lang="nl-NL" sz="1200" dirty="0"/>
              <a:t>We zijn onszelf en toegankelijk</a:t>
            </a:r>
          </a:p>
        </p:txBody>
      </p:sp>
      <p:sp>
        <p:nvSpPr>
          <p:cNvPr id="36" name="Tekstvak 35"/>
          <p:cNvSpPr txBox="1"/>
          <p:nvPr/>
        </p:nvSpPr>
        <p:spPr>
          <a:xfrm>
            <a:off x="2120248" y="3446774"/>
            <a:ext cx="1394934" cy="276999"/>
          </a:xfrm>
          <a:prstGeom prst="rect">
            <a:avLst/>
          </a:prstGeom>
          <a:noFill/>
        </p:spPr>
        <p:txBody>
          <a:bodyPr wrap="none" rtlCol="0">
            <a:spAutoFit/>
          </a:bodyPr>
          <a:lstStyle/>
          <a:p>
            <a:r>
              <a:rPr lang="nl-NL" sz="1200" dirty="0"/>
              <a:t>Kennis van zaken</a:t>
            </a:r>
          </a:p>
        </p:txBody>
      </p:sp>
      <p:sp>
        <p:nvSpPr>
          <p:cNvPr id="39" name="Tekstvak 38"/>
          <p:cNvSpPr txBox="1"/>
          <p:nvPr/>
        </p:nvSpPr>
        <p:spPr>
          <a:xfrm>
            <a:off x="2372463" y="2718043"/>
            <a:ext cx="2076209" cy="461665"/>
          </a:xfrm>
          <a:prstGeom prst="rect">
            <a:avLst/>
          </a:prstGeom>
          <a:noFill/>
        </p:spPr>
        <p:txBody>
          <a:bodyPr wrap="none" rtlCol="0">
            <a:spAutoFit/>
          </a:bodyPr>
          <a:lstStyle/>
          <a:p>
            <a:r>
              <a:rPr lang="nl-NL" sz="1200" dirty="0"/>
              <a:t>Iedereen begrijpt het,</a:t>
            </a:r>
          </a:p>
          <a:p>
            <a:r>
              <a:rPr lang="nl-NL" sz="1200" dirty="0"/>
              <a:t>werkelijk collegiaal bestuur</a:t>
            </a:r>
          </a:p>
        </p:txBody>
      </p:sp>
      <p:sp>
        <p:nvSpPr>
          <p:cNvPr id="40" name="Tekstvak 39"/>
          <p:cNvSpPr txBox="1"/>
          <p:nvPr/>
        </p:nvSpPr>
        <p:spPr>
          <a:xfrm>
            <a:off x="2663688" y="4391573"/>
            <a:ext cx="1613390" cy="276999"/>
          </a:xfrm>
          <a:prstGeom prst="rect">
            <a:avLst/>
          </a:prstGeom>
          <a:noFill/>
        </p:spPr>
        <p:txBody>
          <a:bodyPr wrap="none" rtlCol="0">
            <a:spAutoFit/>
          </a:bodyPr>
          <a:lstStyle/>
          <a:p>
            <a:r>
              <a:rPr lang="nl-NL" sz="1200" dirty="0"/>
              <a:t>We vullen elkaar aan</a:t>
            </a:r>
          </a:p>
        </p:txBody>
      </p:sp>
      <p:sp>
        <p:nvSpPr>
          <p:cNvPr id="41" name="Tekstvak 40"/>
          <p:cNvSpPr txBox="1"/>
          <p:nvPr/>
        </p:nvSpPr>
        <p:spPr>
          <a:xfrm>
            <a:off x="4692093" y="1120120"/>
            <a:ext cx="2107115" cy="276999"/>
          </a:xfrm>
          <a:prstGeom prst="rect">
            <a:avLst/>
          </a:prstGeom>
          <a:noFill/>
        </p:spPr>
        <p:txBody>
          <a:bodyPr wrap="none" rtlCol="0">
            <a:spAutoFit/>
          </a:bodyPr>
          <a:lstStyle/>
          <a:p>
            <a:r>
              <a:rPr lang="nl-NL" sz="1200" dirty="0"/>
              <a:t>We zijn loyaal en verbonden</a:t>
            </a:r>
          </a:p>
        </p:txBody>
      </p:sp>
      <p:sp>
        <p:nvSpPr>
          <p:cNvPr id="42" name="Tekstvak 41"/>
          <p:cNvSpPr txBox="1"/>
          <p:nvPr/>
        </p:nvSpPr>
        <p:spPr>
          <a:xfrm>
            <a:off x="5946408" y="1561772"/>
            <a:ext cx="1723998" cy="276999"/>
          </a:xfrm>
          <a:prstGeom prst="rect">
            <a:avLst/>
          </a:prstGeom>
          <a:noFill/>
        </p:spPr>
        <p:txBody>
          <a:bodyPr wrap="none" rtlCol="0">
            <a:spAutoFit/>
          </a:bodyPr>
          <a:lstStyle/>
          <a:p>
            <a:r>
              <a:rPr lang="nl-NL" sz="1200" dirty="0"/>
              <a:t>We zijn open en eerlijk</a:t>
            </a:r>
          </a:p>
        </p:txBody>
      </p:sp>
      <p:sp>
        <p:nvSpPr>
          <p:cNvPr id="43" name="Tekstvak 42"/>
          <p:cNvSpPr txBox="1"/>
          <p:nvPr/>
        </p:nvSpPr>
        <p:spPr>
          <a:xfrm>
            <a:off x="3125458" y="1571572"/>
            <a:ext cx="2434128" cy="276999"/>
          </a:xfrm>
          <a:prstGeom prst="rect">
            <a:avLst/>
          </a:prstGeom>
          <a:noFill/>
        </p:spPr>
        <p:txBody>
          <a:bodyPr wrap="none" rtlCol="0">
            <a:spAutoFit/>
          </a:bodyPr>
          <a:lstStyle/>
          <a:p>
            <a:r>
              <a:rPr lang="nl-NL" sz="1200" dirty="0"/>
              <a:t>We spreken vrij, zonder oud zeer</a:t>
            </a:r>
          </a:p>
        </p:txBody>
      </p:sp>
      <p:sp>
        <p:nvSpPr>
          <p:cNvPr id="44" name="Tekstvak 43"/>
          <p:cNvSpPr txBox="1"/>
          <p:nvPr/>
        </p:nvSpPr>
        <p:spPr>
          <a:xfrm>
            <a:off x="3281854" y="4870258"/>
            <a:ext cx="569387" cy="276999"/>
          </a:xfrm>
          <a:prstGeom prst="rect">
            <a:avLst/>
          </a:prstGeom>
          <a:noFill/>
        </p:spPr>
        <p:txBody>
          <a:bodyPr wrap="none" rtlCol="0">
            <a:spAutoFit/>
          </a:bodyPr>
          <a:lstStyle/>
          <a:p>
            <a:r>
              <a:rPr lang="nl-NL" sz="1200" dirty="0"/>
              <a:t>En …</a:t>
            </a:r>
          </a:p>
        </p:txBody>
      </p:sp>
      <p:sp>
        <p:nvSpPr>
          <p:cNvPr id="45" name="Tekstvak 44"/>
          <p:cNvSpPr txBox="1"/>
          <p:nvPr/>
        </p:nvSpPr>
        <p:spPr>
          <a:xfrm>
            <a:off x="3367897" y="2191405"/>
            <a:ext cx="569387" cy="276999"/>
          </a:xfrm>
          <a:prstGeom prst="rect">
            <a:avLst/>
          </a:prstGeom>
          <a:noFill/>
        </p:spPr>
        <p:txBody>
          <a:bodyPr wrap="none" rtlCol="0">
            <a:spAutoFit/>
          </a:bodyPr>
          <a:lstStyle/>
          <a:p>
            <a:r>
              <a:rPr lang="nl-NL" sz="1200" dirty="0"/>
              <a:t>En …</a:t>
            </a:r>
          </a:p>
        </p:txBody>
      </p:sp>
      <p:sp>
        <p:nvSpPr>
          <p:cNvPr id="46" name="Tekstvak 45"/>
          <p:cNvSpPr txBox="1"/>
          <p:nvPr/>
        </p:nvSpPr>
        <p:spPr>
          <a:xfrm>
            <a:off x="6878035" y="2134978"/>
            <a:ext cx="569387" cy="276999"/>
          </a:xfrm>
          <a:prstGeom prst="rect">
            <a:avLst/>
          </a:prstGeom>
          <a:noFill/>
        </p:spPr>
        <p:txBody>
          <a:bodyPr wrap="none" rtlCol="0">
            <a:spAutoFit/>
          </a:bodyPr>
          <a:lstStyle/>
          <a:p>
            <a:r>
              <a:rPr lang="nl-NL" sz="1200" dirty="0"/>
              <a:t>En …</a:t>
            </a:r>
          </a:p>
        </p:txBody>
      </p:sp>
      <p:sp>
        <p:nvSpPr>
          <p:cNvPr id="47" name="Tekstvak 46"/>
          <p:cNvSpPr txBox="1"/>
          <p:nvPr/>
        </p:nvSpPr>
        <p:spPr>
          <a:xfrm>
            <a:off x="7048331" y="4873206"/>
            <a:ext cx="569387" cy="276999"/>
          </a:xfrm>
          <a:prstGeom prst="rect">
            <a:avLst/>
          </a:prstGeom>
          <a:noFill/>
        </p:spPr>
        <p:txBody>
          <a:bodyPr wrap="none" rtlCol="0">
            <a:spAutoFit/>
          </a:bodyPr>
          <a:lstStyle/>
          <a:p>
            <a:r>
              <a:rPr lang="nl-NL" sz="1200" dirty="0"/>
              <a:t>En …</a:t>
            </a:r>
          </a:p>
        </p:txBody>
      </p:sp>
      <p:sp>
        <p:nvSpPr>
          <p:cNvPr id="48" name="Ruit 47"/>
          <p:cNvSpPr/>
          <p:nvPr/>
        </p:nvSpPr>
        <p:spPr>
          <a:xfrm>
            <a:off x="5229221" y="3066080"/>
            <a:ext cx="888591" cy="991892"/>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uit 48"/>
          <p:cNvSpPr/>
          <p:nvPr/>
        </p:nvSpPr>
        <p:spPr>
          <a:xfrm>
            <a:off x="4486831" y="2419607"/>
            <a:ext cx="2429001" cy="2239488"/>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uit 49"/>
          <p:cNvSpPr/>
          <p:nvPr/>
        </p:nvSpPr>
        <p:spPr>
          <a:xfrm>
            <a:off x="3953977" y="1881003"/>
            <a:ext cx="3475584" cy="3325900"/>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p:cNvSpPr/>
          <p:nvPr>
            <p:custDataLst>
              <p:tags r:id="rId3"/>
            </p:custDataLst>
          </p:nvPr>
        </p:nvSpPr>
        <p:spPr>
          <a:xfrm>
            <a:off x="7687368" y="849552"/>
            <a:ext cx="4420425" cy="1631216"/>
          </a:xfrm>
          <a:prstGeom prst="rect">
            <a:avLst/>
          </a:prstGeom>
          <a:solidFill>
            <a:srgbClr val="218F53"/>
          </a:solidFill>
          <a:ln>
            <a:solidFill>
              <a:schemeClr val="tx1"/>
            </a:solidFill>
          </a:ln>
        </p:spPr>
        <p:txBody>
          <a:bodyPr wrap="square">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200" dirty="0">
                <a:solidFill>
                  <a:srgbClr val="000000"/>
                </a:solidFill>
                <a:latin typeface="Arial" panose="020B0604020202020204" pitchFamily="34" charset="0"/>
              </a:rPr>
              <a:t>Hoe teken jij het team-spinnenweb? (Huidige situatie)</a:t>
            </a:r>
          </a:p>
          <a:p>
            <a:pPr marL="190500" lvl="1" indent="-190500">
              <a:spcBef>
                <a:spcPct val="50000"/>
              </a:spcBef>
              <a:spcAft>
                <a:spcPct val="0"/>
              </a:spcAft>
              <a:buClr>
                <a:srgbClr val="19975D"/>
              </a:buClr>
              <a:buSzPct val="120000"/>
              <a:buFont typeface="Wingdings" panose="05000000000000000000" pitchFamily="2" charset="2"/>
              <a:buChar char="§"/>
            </a:pPr>
            <a:r>
              <a:rPr lang="nl-NL" sz="1200" dirty="0">
                <a:solidFill>
                  <a:srgbClr val="000000"/>
                </a:solidFill>
                <a:latin typeface="Arial" panose="020B0604020202020204" pitchFamily="34" charset="0"/>
              </a:rPr>
              <a:t>Welke aanwezige kwaliteiten in het team verklaren dat?</a:t>
            </a:r>
          </a:p>
          <a:p>
            <a:pPr marL="190500" lvl="1" indent="-190500">
              <a:spcBef>
                <a:spcPct val="50000"/>
              </a:spcBef>
              <a:spcAft>
                <a:spcPct val="0"/>
              </a:spcAft>
              <a:buClr>
                <a:srgbClr val="19975D"/>
              </a:buClr>
              <a:buSzPct val="120000"/>
              <a:buFont typeface="Wingdings" panose="05000000000000000000" pitchFamily="2" charset="2"/>
              <a:buChar char="§"/>
            </a:pPr>
            <a:r>
              <a:rPr lang="nl-NL" sz="1200" dirty="0">
                <a:solidFill>
                  <a:srgbClr val="000000"/>
                </a:solidFill>
                <a:latin typeface="Arial" panose="020B0604020202020204" pitchFamily="34" charset="0"/>
              </a:rPr>
              <a:t>Wat kan er nog beter of nog plezieriger gaan?</a:t>
            </a:r>
          </a:p>
          <a:p>
            <a:pPr marL="190500" lvl="1" indent="-190500">
              <a:spcBef>
                <a:spcPct val="50000"/>
              </a:spcBef>
              <a:spcAft>
                <a:spcPct val="0"/>
              </a:spcAft>
              <a:buClr>
                <a:srgbClr val="19975D"/>
              </a:buClr>
              <a:buSzPct val="120000"/>
              <a:buFont typeface="Wingdings" panose="05000000000000000000" pitchFamily="2" charset="2"/>
              <a:buChar char="§"/>
            </a:pPr>
            <a:r>
              <a:rPr lang="nl-NL" sz="1200" dirty="0">
                <a:solidFill>
                  <a:srgbClr val="000000"/>
                </a:solidFill>
                <a:latin typeface="Arial" panose="020B0604020202020204" pitchFamily="34" charset="0"/>
              </a:rPr>
              <a:t>Welke aanvullende kwaliteiten gaan jullie helpen?</a:t>
            </a:r>
          </a:p>
          <a:p>
            <a:pPr marL="190500" lvl="1" indent="-190500">
              <a:spcBef>
                <a:spcPct val="50000"/>
              </a:spcBef>
              <a:spcAft>
                <a:spcPct val="0"/>
              </a:spcAft>
              <a:buClr>
                <a:srgbClr val="19975D"/>
              </a:buClr>
              <a:buSzPct val="120000"/>
              <a:buFont typeface="Wingdings" panose="05000000000000000000" pitchFamily="2" charset="2"/>
              <a:buChar char="§"/>
            </a:pPr>
            <a:r>
              <a:rPr lang="nl-NL" sz="1200" dirty="0">
                <a:solidFill>
                  <a:srgbClr val="000000"/>
                </a:solidFill>
                <a:latin typeface="Arial" panose="020B0604020202020204" pitchFamily="34" charset="0"/>
              </a:rPr>
              <a:t>Wat gaan jullie daarvoor doen in het team (ontwikkelen of versterken)?</a:t>
            </a:r>
            <a:r>
              <a:rPr lang="nl-NL" sz="1600" dirty="0">
                <a:solidFill>
                  <a:srgbClr val="000000"/>
                </a:solidFill>
                <a:latin typeface="Arial" panose="020B0604020202020204" pitchFamily="34" charset="0"/>
              </a:rPr>
              <a:t> </a:t>
            </a:r>
          </a:p>
        </p:txBody>
      </p:sp>
      <p:pic>
        <p:nvPicPr>
          <p:cNvPr id="5" name="Afbeelding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7" name="Tekstvak 6"/>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63</a:t>
            </a:r>
          </a:p>
        </p:txBody>
      </p:sp>
      <p:cxnSp>
        <p:nvCxnSpPr>
          <p:cNvPr id="8" name="Rechte verbindingslijn 7"/>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9" name="Tekstvak 8"/>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688735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218F53"/>
                </a:solidFill>
              </a:rPr>
              <a:t>Ronde 4, een </a:t>
            </a:r>
            <a:r>
              <a:rPr lang="nl-NL" sz="2400" dirty="0" err="1">
                <a:solidFill>
                  <a:srgbClr val="218F53"/>
                </a:solidFill>
              </a:rPr>
              <a:t>strengths</a:t>
            </a:r>
            <a:r>
              <a:rPr lang="nl-NL" sz="2400" dirty="0">
                <a:solidFill>
                  <a:srgbClr val="218F53"/>
                </a:solidFill>
              </a:rPr>
              <a:t> </a:t>
            </a:r>
            <a:r>
              <a:rPr lang="nl-NL" sz="2400" dirty="0" err="1">
                <a:solidFill>
                  <a:srgbClr val="218F53"/>
                </a:solidFill>
              </a:rPr>
              <a:t>based</a:t>
            </a:r>
            <a:r>
              <a:rPr lang="nl-NL" sz="2400" dirty="0">
                <a:solidFill>
                  <a:srgbClr val="218F53"/>
                </a:solidFill>
              </a:rPr>
              <a:t> team: het individu en het collectief (1)</a:t>
            </a:r>
          </a:p>
        </p:txBody>
      </p:sp>
      <p:sp>
        <p:nvSpPr>
          <p:cNvPr id="7" name="Tekstvak 6"/>
          <p:cNvSpPr txBox="1"/>
          <p:nvPr>
            <p:custDataLst>
              <p:tags r:id="rId3"/>
            </p:custDataLst>
          </p:nvPr>
        </p:nvSpPr>
        <p:spPr>
          <a:xfrm>
            <a:off x="624000" y="1422400"/>
            <a:ext cx="10972800" cy="3170099"/>
          </a:xfrm>
          <a:prstGeom prst="rect">
            <a:avLst/>
          </a:prstGeom>
          <a:noFill/>
        </p:spPr>
        <p:txBody>
          <a:bodyPr vert="horz"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Komen individuele teamleden tot hun recht?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Wat is ieders unieke bijdrage?</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Wat doet ieder voor zich van nature waar het team baat bij kan hebben?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Hoe kun iemand gezien zijn / haar </a:t>
            </a:r>
            <a:r>
              <a:rPr lang="nl-NL" sz="1600" dirty="0" err="1">
                <a:solidFill>
                  <a:srgbClr val="000000"/>
                </a:solidFill>
                <a:latin typeface="Arial" panose="020B0604020202020204" pitchFamily="34" charset="0"/>
              </a:rPr>
              <a:t>strengths</a:t>
            </a:r>
            <a:r>
              <a:rPr lang="nl-NL" sz="1600" dirty="0">
                <a:solidFill>
                  <a:srgbClr val="000000"/>
                </a:solidFill>
                <a:latin typeface="Arial" panose="020B0604020202020204" pitchFamily="34" charset="0"/>
              </a:rPr>
              <a:t> (kwaliteiten) het beste een bijdrage leveren en waarde toevoegen aan het team?</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Waarin vullen jullie elkaar aan?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Zijn er partnerships in het team?</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Hoe kunnen teamleden elkaar nog meer gebruiken om van toegevoegde waarde te zijn voor het team?</a:t>
            </a:r>
          </a:p>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Neem mee in de evaluatie.</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Vraag uit.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Groepsgesprek.</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Maak afspraken.</a:t>
            </a:r>
          </a:p>
        </p:txBody>
      </p:sp>
      <p:pic>
        <p:nvPicPr>
          <p:cNvPr id="5" name="Afbeelding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8" name="Tekstvak 7"/>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64</a:t>
            </a:r>
          </a:p>
        </p:txBody>
      </p:sp>
      <p:cxnSp>
        <p:nvCxnSpPr>
          <p:cNvPr id="9" name="Rechte verbindingslijn 8"/>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5274756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218F53"/>
                </a:solidFill>
              </a:rPr>
              <a:t>Ronde 5, een </a:t>
            </a:r>
            <a:r>
              <a:rPr lang="nl-NL" sz="2400" dirty="0" err="1">
                <a:solidFill>
                  <a:srgbClr val="218F53"/>
                </a:solidFill>
              </a:rPr>
              <a:t>strengths</a:t>
            </a:r>
            <a:r>
              <a:rPr lang="nl-NL" sz="2400" dirty="0">
                <a:solidFill>
                  <a:srgbClr val="218F53"/>
                </a:solidFill>
              </a:rPr>
              <a:t> </a:t>
            </a:r>
            <a:r>
              <a:rPr lang="nl-NL" sz="2400" dirty="0" err="1">
                <a:solidFill>
                  <a:srgbClr val="218F53"/>
                </a:solidFill>
              </a:rPr>
              <a:t>based</a:t>
            </a:r>
            <a:r>
              <a:rPr lang="nl-NL" sz="2400" dirty="0">
                <a:solidFill>
                  <a:srgbClr val="218F53"/>
                </a:solidFill>
              </a:rPr>
              <a:t> team: het individu en het collectief (2)</a:t>
            </a:r>
          </a:p>
        </p:txBody>
      </p:sp>
      <p:sp>
        <p:nvSpPr>
          <p:cNvPr id="7" name="Tekstvak 6"/>
          <p:cNvSpPr txBox="1"/>
          <p:nvPr>
            <p:custDataLst>
              <p:tags r:id="rId3"/>
            </p:custDataLst>
          </p:nvPr>
        </p:nvSpPr>
        <p:spPr>
          <a:xfrm>
            <a:off x="624000" y="1422400"/>
            <a:ext cx="10972800" cy="2469907"/>
          </a:xfrm>
          <a:prstGeom prst="rect">
            <a:avLst/>
          </a:prstGeom>
          <a:noFill/>
        </p:spPr>
        <p:txBody>
          <a:bodyPr vert="horz" wrap="square" rtlCol="0">
            <a:spAutoFit/>
          </a:bodyPr>
          <a:lstStyle/>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Hebben jullie zorg en aandacht voor elkaar: hoe zeer zijn jullie je bewust van elkaars talent-filters?</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Je krijgt het beste van mij als ..</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Het slechtste van mij als …</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Je kunt op mij rekenen dat … </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Dit is wat ik van anderen nodig heb…</a:t>
            </a:r>
          </a:p>
          <a:p>
            <a:pPr marL="190500" lvl="1" indent="-190500">
              <a:spcBef>
                <a:spcPct val="50000"/>
              </a:spcBef>
              <a:spcAft>
                <a:spcPct val="0"/>
              </a:spcAft>
              <a:buClr>
                <a:srgbClr val="19975D"/>
              </a:buClr>
              <a:buSzPct val="120000"/>
              <a:buFont typeface="Wingdings" panose="05000000000000000000" pitchFamily="2" charset="2"/>
              <a:buChar char="§"/>
            </a:pPr>
            <a:r>
              <a:rPr lang="nl-NL" sz="1600" dirty="0">
                <a:solidFill>
                  <a:srgbClr val="000000"/>
                </a:solidFill>
                <a:latin typeface="Arial" panose="020B0604020202020204" pitchFamily="34" charset="0"/>
              </a:rPr>
              <a:t>Oefening</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Noteer voor jezelf.</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Wissel uit.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a:solidFill>
                  <a:srgbClr val="000000"/>
                </a:solidFill>
                <a:latin typeface="Arial" panose="020B0604020202020204" pitchFamily="34" charset="0"/>
              </a:rPr>
              <a:t>Maak afspraken.</a:t>
            </a:r>
          </a:p>
        </p:txBody>
      </p:sp>
      <p:pic>
        <p:nvPicPr>
          <p:cNvPr id="5" name="Afbeelding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8" name="Tekstvak 7"/>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65</a:t>
            </a:r>
          </a:p>
        </p:txBody>
      </p:sp>
      <p:cxnSp>
        <p:nvCxnSpPr>
          <p:cNvPr id="9" name="Rechte verbindingslijn 8"/>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629095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Afbeelding 2"/>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520700" y="584200"/>
            <a:ext cx="8046720" cy="609600"/>
          </a:xfrm>
          <a:prstGeom prst="rect">
            <a:avLst/>
          </a:prstGeom>
        </p:spPr>
      </p:pic>
      <p:sp>
        <p:nvSpPr>
          <p:cNvPr id="4" name="Tekstvak 3"/>
          <p:cNvSpPr txBox="1"/>
          <p:nvPr>
            <p:custDataLst>
              <p:tags r:id="rId4"/>
            </p:custDataLst>
          </p:nvPr>
        </p:nvSpPr>
        <p:spPr>
          <a:xfrm>
            <a:off x="6858000" y="1270000"/>
            <a:ext cx="3556000" cy="2246769"/>
          </a:xfrm>
          <a:prstGeom prst="rect">
            <a:avLst/>
          </a:prstGeom>
          <a:noFill/>
        </p:spPr>
        <p:txBody>
          <a:bodyPr vert="horz" rtlCol="0">
            <a:spAutoFit/>
          </a:bodyPr>
          <a:lstStyle/>
          <a:p>
            <a:pPr>
              <a:spcBef>
                <a:spcPct val="0"/>
              </a:spcBef>
              <a:spcAft>
                <a:spcPct val="0"/>
              </a:spcAft>
            </a:pPr>
            <a:r>
              <a:rPr lang="nl-NL" sz="1000" b="1">
                <a:solidFill>
                  <a:srgbClr val="F1B434"/>
                </a:solidFill>
                <a:latin typeface="Arial" panose="020B0604020202020204" pitchFamily="34" charset="0"/>
              </a:rPr>
              <a:t>Kantoor Den Haag</a:t>
            </a:r>
          </a:p>
          <a:p>
            <a:pPr>
              <a:spcBef>
                <a:spcPct val="0"/>
              </a:spcBef>
              <a:spcAft>
                <a:spcPct val="0"/>
              </a:spcAft>
            </a:pPr>
            <a:r>
              <a:rPr lang="nl-NL" sz="1000">
                <a:solidFill>
                  <a:srgbClr val="000000"/>
                </a:solidFill>
                <a:latin typeface="Arial" panose="020B0604020202020204" pitchFamily="34" charset="0"/>
              </a:rPr>
              <a:t>Oude Middenweg 11</a:t>
            </a:r>
          </a:p>
          <a:p>
            <a:pPr>
              <a:spcBef>
                <a:spcPct val="0"/>
              </a:spcBef>
              <a:spcAft>
                <a:spcPct val="0"/>
              </a:spcAft>
            </a:pPr>
            <a:r>
              <a:rPr lang="nl-NL" sz="1000">
                <a:solidFill>
                  <a:srgbClr val="000000"/>
                </a:solidFill>
                <a:latin typeface="Arial" panose="020B0604020202020204" pitchFamily="34" charset="0"/>
              </a:rPr>
              <a:t>2491 AC Den Haag</a:t>
            </a:r>
          </a:p>
          <a:p>
            <a:pPr>
              <a:spcBef>
                <a:spcPct val="0"/>
              </a:spcBef>
              <a:spcAft>
                <a:spcPct val="0"/>
              </a:spcAft>
            </a:pPr>
            <a:endParaRPr lang="nl-NL" sz="1000">
              <a:solidFill>
                <a:srgbClr val="000000"/>
              </a:solidFill>
              <a:latin typeface="Arial" panose="020B0604020202020204" pitchFamily="34" charset="0"/>
            </a:endParaRPr>
          </a:p>
          <a:p>
            <a:pPr>
              <a:spcBef>
                <a:spcPct val="0"/>
              </a:spcBef>
              <a:spcAft>
                <a:spcPct val="0"/>
              </a:spcAft>
            </a:pPr>
            <a:r>
              <a:rPr lang="nl-NL" sz="1000" b="1">
                <a:solidFill>
                  <a:srgbClr val="F1B434"/>
                </a:solidFill>
                <a:latin typeface="Arial" panose="020B0604020202020204" pitchFamily="34" charset="0"/>
              </a:rPr>
              <a:t>Kantoor Utrecht</a:t>
            </a:r>
          </a:p>
          <a:p>
            <a:pPr>
              <a:spcBef>
                <a:spcPct val="0"/>
              </a:spcBef>
              <a:spcAft>
                <a:spcPct val="0"/>
              </a:spcAft>
            </a:pPr>
            <a:r>
              <a:rPr lang="nl-NL" sz="1000">
                <a:solidFill>
                  <a:srgbClr val="000000"/>
                </a:solidFill>
                <a:latin typeface="Arial" panose="020B0604020202020204" pitchFamily="34" charset="0"/>
              </a:rPr>
              <a:t>Weg der Verenigde Naties 1</a:t>
            </a:r>
          </a:p>
          <a:p>
            <a:pPr>
              <a:spcBef>
                <a:spcPct val="0"/>
              </a:spcBef>
              <a:spcAft>
                <a:spcPct val="0"/>
              </a:spcAft>
            </a:pPr>
            <a:r>
              <a:rPr lang="nl-NL" sz="1000">
                <a:solidFill>
                  <a:srgbClr val="000000"/>
                </a:solidFill>
                <a:latin typeface="Arial" panose="020B0604020202020204" pitchFamily="34" charset="0"/>
              </a:rPr>
              <a:t>3527 KT Utrecht</a:t>
            </a:r>
          </a:p>
          <a:p>
            <a:pPr>
              <a:spcBef>
                <a:spcPct val="0"/>
              </a:spcBef>
              <a:spcAft>
                <a:spcPct val="0"/>
              </a:spcAft>
            </a:pPr>
            <a:endParaRPr lang="nl-NL" sz="1000">
              <a:solidFill>
                <a:srgbClr val="000000"/>
              </a:solidFill>
              <a:latin typeface="Arial" panose="020B0604020202020204" pitchFamily="34" charset="0"/>
            </a:endParaRPr>
          </a:p>
          <a:p>
            <a:pPr>
              <a:spcBef>
                <a:spcPct val="0"/>
              </a:spcBef>
              <a:spcAft>
                <a:spcPct val="0"/>
              </a:spcAft>
            </a:pPr>
            <a:r>
              <a:rPr lang="nl-NL" sz="1000">
                <a:solidFill>
                  <a:srgbClr val="000000"/>
                </a:solidFill>
                <a:latin typeface="Arial" panose="020B0604020202020204" pitchFamily="34" charset="0"/>
              </a:rPr>
              <a:t>T 088 00 868 00</a:t>
            </a:r>
          </a:p>
          <a:p>
            <a:pPr>
              <a:spcBef>
                <a:spcPct val="0"/>
              </a:spcBef>
              <a:spcAft>
                <a:spcPct val="0"/>
              </a:spcAft>
            </a:pPr>
            <a:r>
              <a:rPr lang="nl-NL" sz="1000">
                <a:solidFill>
                  <a:srgbClr val="000000"/>
                </a:solidFill>
                <a:latin typeface="Arial" panose="020B0604020202020204" pitchFamily="34" charset="0"/>
              </a:rPr>
              <a:t>F 088 00 868 10</a:t>
            </a:r>
          </a:p>
          <a:p>
            <a:pPr>
              <a:spcBef>
                <a:spcPct val="0"/>
              </a:spcBef>
              <a:spcAft>
                <a:spcPct val="0"/>
              </a:spcAft>
            </a:pPr>
            <a:endParaRPr lang="nl-NL" sz="1000">
              <a:solidFill>
                <a:srgbClr val="000000"/>
              </a:solidFill>
              <a:latin typeface="Arial" panose="020B0604020202020204" pitchFamily="34" charset="0"/>
            </a:endParaRPr>
          </a:p>
          <a:p>
            <a:pPr>
              <a:spcBef>
                <a:spcPct val="0"/>
              </a:spcBef>
              <a:spcAft>
                <a:spcPct val="0"/>
              </a:spcAft>
            </a:pPr>
            <a:r>
              <a:rPr lang="nl-NL" sz="1000" b="1">
                <a:solidFill>
                  <a:srgbClr val="006EB6"/>
                </a:solidFill>
                <a:latin typeface="Arial" panose="020B0604020202020204" pitchFamily="34" charset="0"/>
              </a:rPr>
              <a:t>info@leeuwendaal.nl</a:t>
            </a:r>
          </a:p>
          <a:p>
            <a:pPr>
              <a:spcBef>
                <a:spcPct val="0"/>
              </a:spcBef>
              <a:spcAft>
                <a:spcPct val="0"/>
              </a:spcAft>
            </a:pPr>
            <a:r>
              <a:rPr lang="nl-NL" sz="1000" b="1">
                <a:solidFill>
                  <a:srgbClr val="006EB6"/>
                </a:solidFill>
                <a:latin typeface="Arial" panose="020B0604020202020204" pitchFamily="34" charset="0"/>
              </a:rPr>
              <a:t>www.leeuwendaal.nl</a:t>
            </a:r>
          </a:p>
          <a:p>
            <a:pPr>
              <a:spcBef>
                <a:spcPct val="0"/>
              </a:spcBef>
              <a:spcAft>
                <a:spcPct val="0"/>
              </a:spcAft>
            </a:pPr>
            <a:endParaRPr lang="nl-NL" sz="1000">
              <a:solidFill>
                <a:srgbClr val="000000"/>
              </a:solidFill>
              <a:latin typeface="Arial" panose="020B0604020202020204" pitchFamily="34" charset="0"/>
            </a:endParaRPr>
          </a:p>
        </p:txBody>
      </p:sp>
      <p:sp>
        <p:nvSpPr>
          <p:cNvPr id="5" name="Tekstvak 4"/>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66</a:t>
            </a:r>
          </a:p>
        </p:txBody>
      </p:sp>
      <p:cxnSp>
        <p:nvCxnSpPr>
          <p:cNvPr id="6" name="Rechte verbindingslijn 5"/>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7" name="Tekstvak 6"/>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1274414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2" name="Tekstvak 1"/>
          <p:cNvSpPr txBox="1"/>
          <p:nvPr>
            <p:custDataLst>
              <p:tags r:id="rId3"/>
            </p:custDataLst>
          </p:nvPr>
        </p:nvSpPr>
        <p:spPr>
          <a:xfrm>
            <a:off x="546100" y="495300"/>
            <a:ext cx="11176000" cy="1460500"/>
          </a:xfrm>
          <a:prstGeom prst="rect">
            <a:avLst/>
          </a:prstGeom>
          <a:solidFill>
            <a:srgbClr val="F1B434">
              <a:alpha val="80000"/>
            </a:srgbClr>
          </a:solidFill>
        </p:spPr>
        <p:txBody>
          <a:bodyPr vert="horz" rtlCol="0" anchor="ctr">
            <a:noAutofit/>
          </a:bodyPr>
          <a:lstStyle/>
          <a:p>
            <a:pPr algn="ctr">
              <a:spcBef>
                <a:spcPct val="0"/>
              </a:spcBef>
              <a:spcAft>
                <a:spcPct val="0"/>
              </a:spcAft>
            </a:pPr>
            <a:r>
              <a:rPr lang="nl-NL" sz="2800" b="1">
                <a:solidFill>
                  <a:srgbClr val="FFFFFF"/>
                </a:solidFill>
                <a:latin typeface="Arial" panose="020B0604020202020204" pitchFamily="34" charset="0"/>
              </a:rPr>
              <a:t>Darlings</a:t>
            </a:r>
          </a:p>
        </p:txBody>
      </p:sp>
    </p:spTree>
    <p:custDataLst>
      <p:tags r:id="rId1"/>
    </p:custDataLst>
    <p:extLst>
      <p:ext uri="{BB962C8B-B14F-4D97-AF65-F5344CB8AC3E}">
        <p14:creationId xmlns:p14="http://schemas.microsoft.com/office/powerpoint/2010/main" val="39676809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19975D"/>
                </a:solidFill>
              </a:rPr>
              <a:t>Hoe ben jij effectief als toezichthouder?</a:t>
            </a:r>
          </a:p>
        </p:txBody>
      </p:sp>
      <p:sp>
        <p:nvSpPr>
          <p:cNvPr id="8" name="Rechthoek 7"/>
          <p:cNvSpPr/>
          <p:nvPr>
            <p:custDataLst>
              <p:tags r:id="rId3"/>
            </p:custDataLst>
          </p:nvPr>
        </p:nvSpPr>
        <p:spPr>
          <a:xfrm>
            <a:off x="838200" y="1619155"/>
            <a:ext cx="4669971" cy="4278094"/>
          </a:xfrm>
          <a:prstGeom prst="rect">
            <a:avLst/>
          </a:prstGeom>
        </p:spPr>
        <p:txBody>
          <a:bodyPr wrap="square">
            <a:spAutoFit/>
          </a:bodyPr>
          <a:lstStyle/>
          <a:p>
            <a:pPr>
              <a:spcBef>
                <a:spcPct val="50000"/>
              </a:spcBef>
              <a:spcAft>
                <a:spcPct val="0"/>
              </a:spcAft>
              <a:buClr>
                <a:srgbClr val="ED2C3C"/>
              </a:buClr>
              <a:buSzPct val="120000"/>
            </a:pPr>
            <a:r>
              <a:rPr lang="nl-NL" sz="1600" i="1" dirty="0">
                <a:solidFill>
                  <a:srgbClr val="000000"/>
                </a:solidFill>
                <a:latin typeface="Arial" panose="020B0604020202020204" pitchFamily="34" charset="0"/>
              </a:rPr>
              <a:t>Stel je wilt als toezichthouder optimaal effectief zijn in je rol?</a:t>
            </a:r>
          </a:p>
          <a:p>
            <a:pPr>
              <a:spcBef>
                <a:spcPct val="50000"/>
              </a:spcBef>
              <a:spcAft>
                <a:spcPct val="0"/>
              </a:spcAft>
              <a:buClr>
                <a:srgbClr val="ED2C3C"/>
              </a:buClr>
              <a:buSzPct val="120000"/>
            </a:pPr>
            <a:endParaRPr lang="nl-NL" sz="1600" dirty="0">
              <a:solidFill>
                <a:srgbClr val="000000"/>
              </a:solidFill>
              <a:latin typeface="Arial" panose="020B0604020202020204" pitchFamily="34" charset="0"/>
            </a:endParaRPr>
          </a:p>
          <a:p>
            <a:pPr>
              <a:spcBef>
                <a:spcPct val="50000"/>
              </a:spcBef>
              <a:spcAft>
                <a:spcPct val="0"/>
              </a:spcAft>
              <a:buClr>
                <a:srgbClr val="ED2C3C"/>
              </a:buClr>
              <a:buSzPct val="120000"/>
            </a:pPr>
            <a:r>
              <a:rPr lang="nl-NL" sz="1600" dirty="0">
                <a:solidFill>
                  <a:srgbClr val="000000"/>
                </a:solidFill>
                <a:latin typeface="Arial" panose="020B0604020202020204" pitchFamily="34" charset="0"/>
              </a:rPr>
              <a:t>Vier strengths domeinen:</a:t>
            </a:r>
          </a:p>
          <a:p>
            <a:pPr marL="190500" lvl="1" indent="-190500">
              <a:spcBef>
                <a:spcPct val="50000"/>
              </a:spcBef>
              <a:spcAft>
                <a:spcPct val="0"/>
              </a:spcAft>
              <a:buClr>
                <a:srgbClr val="006EB6"/>
              </a:buClr>
              <a:buSzPct val="120000"/>
              <a:buFont typeface="Wingdings" panose="05000000000000000000" pitchFamily="2" charset="2"/>
              <a:buChar char="§"/>
            </a:pPr>
            <a:r>
              <a:rPr lang="nl-NL" sz="1600" dirty="0">
                <a:solidFill>
                  <a:srgbClr val="000000"/>
                </a:solidFill>
                <a:latin typeface="Arial" panose="020B0604020202020204" pitchFamily="34" charset="0"/>
              </a:rPr>
              <a:t>Uitvoeren (paars)</a:t>
            </a:r>
          </a:p>
          <a:p>
            <a:pPr marL="190500" lvl="1" indent="-190500">
              <a:spcBef>
                <a:spcPct val="50000"/>
              </a:spcBef>
              <a:spcAft>
                <a:spcPct val="0"/>
              </a:spcAft>
              <a:buClr>
                <a:srgbClr val="006EB6"/>
              </a:buClr>
              <a:buSzPct val="120000"/>
              <a:buFont typeface="Wingdings" panose="05000000000000000000" pitchFamily="2" charset="2"/>
              <a:buChar char="§"/>
            </a:pPr>
            <a:r>
              <a:rPr lang="nl-NL" sz="1600" dirty="0">
                <a:solidFill>
                  <a:srgbClr val="000000"/>
                </a:solidFill>
                <a:latin typeface="Arial" panose="020B0604020202020204" pitchFamily="34" charset="0"/>
              </a:rPr>
              <a:t>Beïnvloeden (oranje)</a:t>
            </a:r>
          </a:p>
          <a:p>
            <a:pPr marL="190500" lvl="1" indent="-190500">
              <a:spcBef>
                <a:spcPct val="50000"/>
              </a:spcBef>
              <a:spcAft>
                <a:spcPct val="0"/>
              </a:spcAft>
              <a:buClr>
                <a:srgbClr val="006EB6"/>
              </a:buClr>
              <a:buSzPct val="120000"/>
              <a:buFont typeface="Wingdings" panose="05000000000000000000" pitchFamily="2" charset="2"/>
              <a:buChar char="§"/>
            </a:pPr>
            <a:r>
              <a:rPr lang="nl-NL" sz="1600" dirty="0">
                <a:solidFill>
                  <a:srgbClr val="000000"/>
                </a:solidFill>
                <a:latin typeface="Arial" panose="020B0604020202020204" pitchFamily="34" charset="0"/>
              </a:rPr>
              <a:t>Relatie bouwen (blauw)</a:t>
            </a:r>
          </a:p>
          <a:p>
            <a:pPr marL="190500" lvl="1" indent="-190500">
              <a:spcBef>
                <a:spcPct val="50000"/>
              </a:spcBef>
              <a:spcAft>
                <a:spcPct val="0"/>
              </a:spcAft>
              <a:buClr>
                <a:srgbClr val="006EB6"/>
              </a:buClr>
              <a:buSzPct val="120000"/>
              <a:buFont typeface="Wingdings" panose="05000000000000000000" pitchFamily="2" charset="2"/>
              <a:buChar char="§"/>
            </a:pPr>
            <a:r>
              <a:rPr lang="nl-NL" sz="1600" dirty="0">
                <a:solidFill>
                  <a:srgbClr val="000000"/>
                </a:solidFill>
                <a:latin typeface="Arial" panose="020B0604020202020204" pitchFamily="34" charset="0"/>
              </a:rPr>
              <a:t>Strategisch denken (rood)</a:t>
            </a:r>
          </a:p>
          <a:p>
            <a:pPr marL="190500" lvl="1" indent="-190500">
              <a:spcBef>
                <a:spcPct val="50000"/>
              </a:spcBef>
              <a:spcAft>
                <a:spcPct val="0"/>
              </a:spcAft>
              <a:buClr>
                <a:srgbClr val="006EB6"/>
              </a:buClr>
              <a:buSzPct val="120000"/>
              <a:buFont typeface="Wingdings" panose="05000000000000000000" pitchFamily="2" charset="2"/>
              <a:buChar char="§"/>
            </a:pPr>
            <a:endParaRPr lang="nl-NL" sz="1600" dirty="0">
              <a:solidFill>
                <a:srgbClr val="000000"/>
              </a:solidFill>
              <a:latin typeface="Arial" panose="020B0604020202020204" pitchFamily="34" charset="0"/>
            </a:endParaRPr>
          </a:p>
          <a:p>
            <a:pPr marL="0" lvl="1">
              <a:spcBef>
                <a:spcPct val="50000"/>
              </a:spcBef>
              <a:spcAft>
                <a:spcPct val="0"/>
              </a:spcAft>
              <a:buClr>
                <a:srgbClr val="006EB6"/>
              </a:buClr>
              <a:buSzPct val="120000"/>
            </a:pPr>
            <a:r>
              <a:rPr lang="nl-NL" sz="1600" dirty="0">
                <a:solidFill>
                  <a:srgbClr val="000000"/>
                </a:solidFill>
                <a:latin typeface="Arial" panose="020B0604020202020204" pitchFamily="34" charset="0"/>
              </a:rPr>
              <a:t>In welk domein heb je gevoelsmatig veel talent?</a:t>
            </a:r>
          </a:p>
          <a:p>
            <a:pPr marL="0" lvl="1">
              <a:spcBef>
                <a:spcPct val="50000"/>
              </a:spcBef>
              <a:spcAft>
                <a:spcPct val="0"/>
              </a:spcAft>
              <a:buClr>
                <a:srgbClr val="006EB6"/>
              </a:buClr>
              <a:buSzPct val="120000"/>
            </a:pPr>
            <a:r>
              <a:rPr lang="nl-NL" sz="1600" dirty="0">
                <a:solidFill>
                  <a:srgbClr val="000000"/>
                </a:solidFill>
                <a:latin typeface="Arial" panose="020B0604020202020204" pitchFamily="34" charset="0"/>
              </a:rPr>
              <a:t>Wat wordt dan je aanpak?</a:t>
            </a:r>
          </a:p>
          <a:p>
            <a:pPr marL="0" lvl="1">
              <a:spcBef>
                <a:spcPct val="50000"/>
              </a:spcBef>
              <a:spcAft>
                <a:spcPct val="0"/>
              </a:spcAft>
              <a:buClr>
                <a:srgbClr val="006EB6"/>
              </a:buClr>
              <a:buSzPct val="120000"/>
            </a:pPr>
            <a:r>
              <a:rPr lang="nl-NL" sz="1600" dirty="0">
                <a:solidFill>
                  <a:srgbClr val="000000"/>
                </a:solidFill>
                <a:latin typeface="Arial" panose="020B0604020202020204" pitchFamily="34" charset="0"/>
              </a:rPr>
              <a:t>Welke talenten zet je hierbij in?</a:t>
            </a:r>
          </a:p>
        </p:txBody>
      </p:sp>
      <p:pic>
        <p:nvPicPr>
          <p:cNvPr id="4" name="Afbeelding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31543" y="1113551"/>
            <a:ext cx="6052456" cy="5363449"/>
          </a:xfrm>
          <a:prstGeom prst="rect">
            <a:avLst/>
          </a:prstGeom>
        </p:spPr>
      </p:pic>
      <p:pic>
        <p:nvPicPr>
          <p:cNvPr id="2" name="Afbeelding 1"/>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3" name="Tekstvak 2"/>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69</a:t>
            </a:r>
          </a:p>
        </p:txBody>
      </p:sp>
      <p:cxnSp>
        <p:nvCxnSpPr>
          <p:cNvPr id="5" name="Rechte verbindingslijn 4"/>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7" name="Tekstvak 6"/>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69704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F1B434"/>
                </a:solidFill>
              </a:rPr>
              <a:t>Wat verwacht IGJ van een zorgorganisatie?</a:t>
            </a:r>
          </a:p>
        </p:txBody>
      </p:sp>
      <p:pic>
        <p:nvPicPr>
          <p:cNvPr id="4" name="Afbeelding 3"/>
          <p:cNvPicPr>
            <a:picLocks noChangeAspect="1"/>
          </p:cNvPicPr>
          <p:nvPr/>
        </p:nvPicPr>
        <p:blipFill>
          <a:blip r:embed="rId7"/>
          <a:stretch>
            <a:fillRect/>
          </a:stretch>
        </p:blipFill>
        <p:spPr>
          <a:xfrm>
            <a:off x="1524571" y="1062432"/>
            <a:ext cx="9142857" cy="5795139"/>
          </a:xfrm>
          <a:prstGeom prst="rect">
            <a:avLst/>
          </a:prstGeom>
        </p:spPr>
      </p:pic>
      <p:sp>
        <p:nvSpPr>
          <p:cNvPr id="2" name="Tekstvak 1"/>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7</a:t>
            </a:r>
          </a:p>
        </p:txBody>
      </p:sp>
      <p:cxnSp>
        <p:nvCxnSpPr>
          <p:cNvPr id="3" name="Rechte verbindingslijn 2"/>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3486072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19975D"/>
                </a:solidFill>
              </a:rPr>
              <a:t>Het Team </a:t>
            </a:r>
            <a:r>
              <a:rPr lang="nl-NL" sz="2400" dirty="0" err="1">
                <a:solidFill>
                  <a:srgbClr val="19975D"/>
                </a:solidFill>
              </a:rPr>
              <a:t>Grid</a:t>
            </a:r>
            <a:endParaRPr lang="nl-NL" sz="2400" dirty="0">
              <a:solidFill>
                <a:srgbClr val="19975D"/>
              </a:solidFill>
            </a:endParaRPr>
          </a:p>
        </p:txBody>
      </p:sp>
      <p:sp>
        <p:nvSpPr>
          <p:cNvPr id="7" name="Tekstvak 6"/>
          <p:cNvSpPr txBox="1"/>
          <p:nvPr>
            <p:custDataLst>
              <p:tags r:id="rId3"/>
            </p:custDataLst>
          </p:nvPr>
        </p:nvSpPr>
        <p:spPr>
          <a:xfrm>
            <a:off x="622300" y="1270000"/>
            <a:ext cx="10972800" cy="338554"/>
          </a:xfrm>
          <a:prstGeom prst="rect">
            <a:avLst/>
          </a:prstGeom>
          <a:noFill/>
        </p:spPr>
        <p:txBody>
          <a:bodyPr vert="horz" rtlCol="0">
            <a:spAutoFit/>
          </a:bodyPr>
          <a:lstStyle/>
          <a:p>
            <a:pPr>
              <a:spcBef>
                <a:spcPct val="0"/>
              </a:spcBef>
              <a:spcAft>
                <a:spcPct val="0"/>
              </a:spcAft>
            </a:pPr>
            <a:r>
              <a:rPr lang="nl-NL" sz="1600" dirty="0">
                <a:solidFill>
                  <a:srgbClr val="000000"/>
                </a:solidFill>
                <a:latin typeface="Arial" panose="020B0604020202020204" pitchFamily="34" charset="0"/>
              </a:rPr>
              <a:t>Een manier om naar teams te kijken.</a:t>
            </a:r>
          </a:p>
        </p:txBody>
      </p:sp>
      <p:pic>
        <p:nvPicPr>
          <p:cNvPr id="8" name="Afbeelding 7"/>
          <p:cNvPicPr>
            <a:picLocks noChangeAspect="1"/>
          </p:cNvPicPr>
          <p:nvPr/>
        </p:nvPicPr>
        <p:blipFill rotWithShape="1">
          <a:blip r:embed="rId9"/>
          <a:srcRect t="1881"/>
          <a:stretch/>
        </p:blipFill>
        <p:spPr>
          <a:xfrm>
            <a:off x="622300" y="1816122"/>
            <a:ext cx="9447370" cy="4542473"/>
          </a:xfrm>
          <a:prstGeom prst="rect">
            <a:avLst/>
          </a:prstGeom>
        </p:spPr>
      </p:pic>
      <p:pic>
        <p:nvPicPr>
          <p:cNvPr id="15" name="Afbeelding 14"/>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70</a:t>
            </a: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1516289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p:cNvSpPr/>
          <p:nvPr>
            <p:custDataLst>
              <p:tags r:id="rId2"/>
            </p:custDataLst>
          </p:nvPr>
        </p:nvSpPr>
        <p:spPr>
          <a:xfrm>
            <a:off x="368300" y="414528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custDataLst>
              <p:tags r:id="rId3"/>
            </p:custDataLst>
          </p:nvPr>
        </p:nvSpPr>
        <p:spPr>
          <a:xfrm>
            <a:off x="368300" y="339344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custDataLst>
              <p:tags r:id="rId4"/>
            </p:custDataLst>
          </p:nvPr>
        </p:nvSpPr>
        <p:spPr>
          <a:xfrm>
            <a:off x="368300" y="264160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custDataLst>
              <p:tags r:id="rId5"/>
            </p:custDataLst>
          </p:nvPr>
        </p:nvSpPr>
        <p:spPr>
          <a:xfrm>
            <a:off x="368300" y="188976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custDataLst>
              <p:tags r:id="rId6"/>
            </p:custDataLst>
          </p:nvPr>
        </p:nvSpPr>
        <p:spPr>
          <a:xfrm>
            <a:off x="368300" y="1137920"/>
            <a:ext cx="11480800" cy="599440"/>
          </a:xfrm>
          <a:prstGeom prst="rect">
            <a:avLst/>
          </a:prstGeom>
          <a:solidFill>
            <a:srgbClr val="19975D"/>
          </a:solidFill>
          <a:ln w="25400" cap="flat" cmpd="sng" algn="ctr">
            <a:solidFill>
              <a:srgbClr val="19975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custDataLst>
              <p:tags r:id="rId7"/>
            </p:custDataLst>
          </p:nvPr>
        </p:nvSpPr>
        <p:spPr>
          <a:xfrm>
            <a:off x="624000" y="600767"/>
            <a:ext cx="11176000" cy="461665"/>
          </a:xfrm>
        </p:spPr>
        <p:txBody>
          <a:bodyPr>
            <a:spAutoFit/>
          </a:bodyPr>
          <a:lstStyle/>
          <a:p>
            <a:pPr>
              <a:spcAft>
                <a:spcPct val="0"/>
              </a:spcAft>
            </a:pPr>
            <a:r>
              <a:rPr lang="nl-NL" sz="2400" dirty="0">
                <a:solidFill>
                  <a:srgbClr val="19975D"/>
                </a:solidFill>
              </a:rPr>
              <a:t>Leidende principes</a:t>
            </a:r>
          </a:p>
        </p:txBody>
      </p:sp>
      <p:sp>
        <p:nvSpPr>
          <p:cNvPr id="7" name="Tekstvak 6"/>
          <p:cNvSpPr txBox="1"/>
          <p:nvPr>
            <p:custDataLst>
              <p:tags r:id="rId8"/>
            </p:custDataLst>
          </p:nvPr>
        </p:nvSpPr>
        <p:spPr>
          <a:xfrm>
            <a:off x="622300" y="1270000"/>
            <a:ext cx="10972800" cy="3375283"/>
          </a:xfrm>
          <a:prstGeom prst="rect">
            <a:avLst/>
          </a:prstGeom>
          <a:noFill/>
        </p:spPr>
        <p:txBody>
          <a:bodyPr vert="horz" wrap="square" rtlCol="0">
            <a:spAutoFit/>
          </a:bodyPr>
          <a:lstStyle/>
          <a:p>
            <a:pPr marL="190500" lvl="1" indent="-190500">
              <a:spcBef>
                <a:spcPts val="2500"/>
              </a:spcBef>
              <a:buClr>
                <a:srgbClr val="FFFFFF"/>
              </a:buClr>
              <a:buSzPct val="100000"/>
              <a:buFont typeface="Arial" panose="020B0604020202020204" pitchFamily="34" charset="0"/>
              <a:buAutoNum type="arabicPeriod"/>
            </a:pPr>
            <a:r>
              <a:rPr lang="nl-NL" sz="1600" dirty="0">
                <a:solidFill>
                  <a:srgbClr val="FFFFFF"/>
                </a:solidFill>
                <a:latin typeface="Arial" panose="020B0604020202020204" pitchFamily="34" charset="0"/>
              </a:rPr>
              <a:t>Beschrijvingen van talenten / sterke punten zijn neutraal.</a:t>
            </a:r>
          </a:p>
          <a:p>
            <a:pPr marL="190500" lvl="1" indent="-190500">
              <a:spcBef>
                <a:spcPts val="4000"/>
              </a:spcBef>
              <a:buClr>
                <a:srgbClr val="FFFFFF"/>
              </a:buClr>
              <a:buSzPct val="100000"/>
              <a:buFont typeface="Arial" panose="020B0604020202020204" pitchFamily="34" charset="0"/>
              <a:buAutoNum type="arabicPeriod"/>
            </a:pPr>
            <a:r>
              <a:rPr lang="nl-NL" sz="1600" dirty="0">
                <a:solidFill>
                  <a:srgbClr val="FFFFFF"/>
                </a:solidFill>
                <a:latin typeface="Arial" panose="020B0604020202020204" pitchFamily="34" charset="0"/>
              </a:rPr>
              <a:t>Talenten / sterke punten zijn geen labels.</a:t>
            </a:r>
          </a:p>
          <a:p>
            <a:pPr marL="190500" lvl="1" indent="-190500">
              <a:spcBef>
                <a:spcPts val="4000"/>
              </a:spcBef>
              <a:buClr>
                <a:srgbClr val="FFFFFF"/>
              </a:buClr>
              <a:buSzPct val="100000"/>
              <a:buFont typeface="Arial" panose="020B0604020202020204" pitchFamily="34" charset="0"/>
              <a:buAutoNum type="arabicPeriod"/>
            </a:pPr>
            <a:r>
              <a:rPr lang="nl-NL" sz="1600" dirty="0">
                <a:solidFill>
                  <a:srgbClr val="FFFFFF"/>
                </a:solidFill>
                <a:latin typeface="Arial" panose="020B0604020202020204" pitchFamily="34" charset="0"/>
              </a:rPr>
              <a:t>Leid met positieve intenties: zet je sterke punten in voor de verantwoordelijkheid die je als team samen hebt.</a:t>
            </a:r>
          </a:p>
          <a:p>
            <a:pPr marL="190500" lvl="1" indent="-190500">
              <a:spcBef>
                <a:spcPts val="4000"/>
              </a:spcBef>
              <a:buClr>
                <a:srgbClr val="FFFFFF"/>
              </a:buClr>
              <a:buSzPct val="100000"/>
              <a:buFont typeface="Arial" panose="020B0604020202020204" pitchFamily="34" charset="0"/>
              <a:buAutoNum type="arabicPeriod"/>
            </a:pPr>
            <a:r>
              <a:rPr lang="nl-NL" sz="1600" dirty="0">
                <a:solidFill>
                  <a:srgbClr val="FFFFFF"/>
                </a:solidFill>
                <a:latin typeface="Arial" panose="020B0604020202020204" pitchFamily="34" charset="0"/>
              </a:rPr>
              <a:t>Verschillen vormen een voordeel.</a:t>
            </a:r>
          </a:p>
          <a:p>
            <a:pPr marL="190500" lvl="1" indent="-190500">
              <a:spcBef>
                <a:spcPts val="4000"/>
              </a:spcBef>
              <a:buClr>
                <a:srgbClr val="FFFFFF"/>
              </a:buClr>
              <a:buSzPct val="100000"/>
              <a:buFont typeface="Arial" panose="020B0604020202020204" pitchFamily="34" charset="0"/>
              <a:buAutoNum type="arabicPeriod"/>
            </a:pPr>
            <a:r>
              <a:rPr lang="nl-NL" sz="1600" dirty="0">
                <a:solidFill>
                  <a:srgbClr val="FFFFFF"/>
                </a:solidFill>
                <a:latin typeface="Arial" panose="020B0604020202020204" pitchFamily="34" charset="0"/>
              </a:rPr>
              <a:t>Mensen hebben elkaar nodig.</a:t>
            </a:r>
          </a:p>
        </p:txBody>
      </p:sp>
      <p:pic>
        <p:nvPicPr>
          <p:cNvPr id="13" name="Afbeelding 12"/>
          <p:cNvPicPr>
            <a:picLocks noChangeAspect="1"/>
          </p:cNvPicPr>
          <p:nvPr>
            <p:custDataLst>
              <p:tags r:id="rId9"/>
            </p:custDataLst>
          </p:nvPr>
        </p:nvPicPr>
        <p:blipFill>
          <a:blip r:embed="rId14">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10"/>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71</a:t>
            </a:r>
          </a:p>
        </p:txBody>
      </p:sp>
      <p:cxnSp>
        <p:nvCxnSpPr>
          <p:cNvPr id="3" name="Rechte verbindingslijn 2"/>
          <p:cNvCxnSpPr/>
          <p:nvPr>
            <p:custDataLst>
              <p:tags r:id="rId11"/>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12"/>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3565796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a:solidFill>
                  <a:srgbClr val="F1B434"/>
                </a:solidFill>
              </a:rPr>
              <a:t>Wat verwacht IGJ van een zorgorganisatie?</a:t>
            </a:r>
          </a:p>
        </p:txBody>
      </p:sp>
      <p:pic>
        <p:nvPicPr>
          <p:cNvPr id="3" name="Afbeelding 2"/>
          <p:cNvPicPr>
            <a:picLocks noChangeAspect="1"/>
          </p:cNvPicPr>
          <p:nvPr/>
        </p:nvPicPr>
        <p:blipFill>
          <a:blip r:embed="rId7"/>
          <a:stretch>
            <a:fillRect/>
          </a:stretch>
        </p:blipFill>
        <p:spPr>
          <a:xfrm>
            <a:off x="1524571" y="1275347"/>
            <a:ext cx="9142857" cy="5582224"/>
          </a:xfrm>
          <a:prstGeom prst="rect">
            <a:avLst/>
          </a:prstGeom>
        </p:spPr>
      </p:pic>
      <p:sp>
        <p:nvSpPr>
          <p:cNvPr id="2" name="Tekstvak 1"/>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8</a:t>
            </a:r>
          </a:p>
        </p:txBody>
      </p:sp>
      <p:cxnSp>
        <p:nvCxnSpPr>
          <p:cNvPr id="4" name="Rechte verbindingslijn 3"/>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226859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272307" y="279144"/>
            <a:ext cx="11176000" cy="461665"/>
          </a:xfrm>
        </p:spPr>
        <p:txBody>
          <a:bodyPr>
            <a:spAutoFit/>
          </a:bodyPr>
          <a:lstStyle/>
          <a:p>
            <a:pPr>
              <a:spcAft>
                <a:spcPct val="0"/>
              </a:spcAft>
            </a:pPr>
            <a:r>
              <a:rPr lang="nl-NL" sz="2400" dirty="0">
                <a:solidFill>
                  <a:srgbClr val="F1B434"/>
                </a:solidFill>
              </a:rPr>
              <a:t>Wat verwacht IGJ van een zorgorganisatie?</a:t>
            </a:r>
          </a:p>
        </p:txBody>
      </p:sp>
      <p:pic>
        <p:nvPicPr>
          <p:cNvPr id="2" name="Afbeelding 1"/>
          <p:cNvPicPr>
            <a:picLocks noChangeAspect="1"/>
          </p:cNvPicPr>
          <p:nvPr/>
        </p:nvPicPr>
        <p:blipFill>
          <a:blip r:embed="rId7"/>
          <a:stretch>
            <a:fillRect/>
          </a:stretch>
        </p:blipFill>
        <p:spPr>
          <a:xfrm>
            <a:off x="608368" y="740809"/>
            <a:ext cx="10294094" cy="6117191"/>
          </a:xfrm>
          <a:prstGeom prst="rect">
            <a:avLst/>
          </a:prstGeom>
        </p:spPr>
      </p:pic>
      <p:sp>
        <p:nvSpPr>
          <p:cNvPr id="3" name="Tekstvak 2"/>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a:solidFill>
                  <a:srgbClr val="000000"/>
                </a:solidFill>
                <a:latin typeface="Arial" panose="020B0604020202020204" pitchFamily="34" charset="0"/>
              </a:rPr>
              <a:t>9</a:t>
            </a:r>
          </a:p>
        </p:txBody>
      </p:sp>
      <p:cxnSp>
        <p:nvCxnSpPr>
          <p:cNvPr id="4" name="Rechte verbindingslijn 3"/>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a:solidFill>
                  <a:srgbClr val="999999"/>
                </a:solidFill>
                <a:latin typeface="Arial" panose="020B0604020202020204" pitchFamily="34" charset="0"/>
              </a:rPr>
              <a:t>© Leeuwendaal</a:t>
            </a:r>
          </a:p>
        </p:txBody>
      </p:sp>
    </p:spTree>
    <p:custDataLst>
      <p:tags r:id="rId1"/>
    </p:custDataLst>
    <p:extLst>
      <p:ext uri="{BB962C8B-B14F-4D97-AF65-F5344CB8AC3E}">
        <p14:creationId xmlns:p14="http://schemas.microsoft.com/office/powerpoint/2010/main" val="6174486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 val="SLICKSLIDES"/>
  <p:tag name="COMPANY" val="LEEUWENDAAL"/>
  <p:tag name="LANG" val="1"/>
</p:tagLst>
</file>

<file path=ppt/tags/tag10.xml><?xml version="1.0" encoding="utf-8"?>
<p:tagLst xmlns:a="http://schemas.openxmlformats.org/drawingml/2006/main" xmlns:r="http://schemas.openxmlformats.org/officeDocument/2006/relationships" xmlns:p="http://schemas.openxmlformats.org/presentationml/2006/main">
  <p:tag name="SHP" val="BLOCK_SECTOR"/>
</p:tagLst>
</file>

<file path=ppt/tags/tag100.xml><?xml version="1.0" encoding="utf-8"?>
<p:tagLst xmlns:a="http://schemas.openxmlformats.org/drawingml/2006/main" xmlns:r="http://schemas.openxmlformats.org/officeDocument/2006/relationships" xmlns:p="http://schemas.openxmlformats.org/presentationml/2006/main">
  <p:tag name="SHP" val="PAGECOUNT"/>
</p:tagLst>
</file>

<file path=ppt/tags/tag101.xml><?xml version="1.0" encoding="utf-8"?>
<p:tagLst xmlns:a="http://schemas.openxmlformats.org/drawingml/2006/main" xmlns:r="http://schemas.openxmlformats.org/officeDocument/2006/relationships" xmlns:p="http://schemas.openxmlformats.org/presentationml/2006/main">
  <p:tag name="SHP" val="PAGECOUNT"/>
</p:tagLst>
</file>

<file path=ppt/tags/tag102.xml><?xml version="1.0" encoding="utf-8"?>
<p:tagLst xmlns:a="http://schemas.openxmlformats.org/drawingml/2006/main" xmlns:r="http://schemas.openxmlformats.org/officeDocument/2006/relationships" xmlns:p="http://schemas.openxmlformats.org/presentationml/2006/main">
  <p:tag name="SHP" val="PAGECOUNT"/>
</p:tagLst>
</file>

<file path=ppt/tags/tag10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04.xml><?xml version="1.0" encoding="utf-8"?>
<p:tagLst xmlns:a="http://schemas.openxmlformats.org/drawingml/2006/main" xmlns:r="http://schemas.openxmlformats.org/officeDocument/2006/relationships" xmlns:p="http://schemas.openxmlformats.org/presentationml/2006/main">
  <p:tag name="SHP" val="TITLE"/>
</p:tagLst>
</file>

<file path=ppt/tags/tag105.xml><?xml version="1.0" encoding="utf-8"?>
<p:tagLst xmlns:a="http://schemas.openxmlformats.org/drawingml/2006/main" xmlns:r="http://schemas.openxmlformats.org/officeDocument/2006/relationships" xmlns:p="http://schemas.openxmlformats.org/presentationml/2006/main">
  <p:tag name="SHP" val="TEXT1OF1"/>
</p:tagLst>
</file>

<file path=ppt/tags/tag106.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07.xml><?xml version="1.0" encoding="utf-8"?>
<p:tagLst xmlns:a="http://schemas.openxmlformats.org/drawingml/2006/main" xmlns:r="http://schemas.openxmlformats.org/officeDocument/2006/relationships" xmlns:p="http://schemas.openxmlformats.org/presentationml/2006/main">
  <p:tag name="SHP" val="PAGECOUNT"/>
</p:tagLst>
</file>

<file path=ppt/tags/tag108.xml><?xml version="1.0" encoding="utf-8"?>
<p:tagLst xmlns:a="http://schemas.openxmlformats.org/drawingml/2006/main" xmlns:r="http://schemas.openxmlformats.org/officeDocument/2006/relationships" xmlns:p="http://schemas.openxmlformats.org/presentationml/2006/main">
  <p:tag name="SHP" val="PAGECOUNT"/>
</p:tagLst>
</file>

<file path=ppt/tags/tag109.xml><?xml version="1.0" encoding="utf-8"?>
<p:tagLst xmlns:a="http://schemas.openxmlformats.org/drawingml/2006/main" xmlns:r="http://schemas.openxmlformats.org/officeDocument/2006/relationships" xmlns:p="http://schemas.openxmlformats.org/presentationml/2006/main">
  <p:tag name="SHP" val="PAGECOUNT"/>
</p:tagLst>
</file>

<file path=ppt/tags/tag11.xml><?xml version="1.0" encoding="utf-8"?>
<p:tagLst xmlns:a="http://schemas.openxmlformats.org/drawingml/2006/main" xmlns:r="http://schemas.openxmlformats.org/officeDocument/2006/relationships" xmlns:p="http://schemas.openxmlformats.org/presentationml/2006/main">
  <p:tag name="SHP" val="BLOCK_PROJECTNUMBER"/>
</p:tagLst>
</file>

<file path=ppt/tags/tag110.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11.xml><?xml version="1.0" encoding="utf-8"?>
<p:tagLst xmlns:a="http://schemas.openxmlformats.org/drawingml/2006/main" xmlns:r="http://schemas.openxmlformats.org/officeDocument/2006/relationships" xmlns:p="http://schemas.openxmlformats.org/presentationml/2006/main">
  <p:tag name="SHP" val="TITLE"/>
</p:tagLst>
</file>

<file path=ppt/tags/tag112.xml><?xml version="1.0" encoding="utf-8"?>
<p:tagLst xmlns:a="http://schemas.openxmlformats.org/drawingml/2006/main" xmlns:r="http://schemas.openxmlformats.org/officeDocument/2006/relationships" xmlns:p="http://schemas.openxmlformats.org/presentationml/2006/main">
  <p:tag name="SHP" val="TEXT1OF1"/>
  <p:tag name="SHAPE_ID" val="5"/>
  <p:tag name="ENUMTYPE" val="1"/>
  <p:tag name="BULLETTYPE" val="1"/>
</p:tagLst>
</file>

<file path=ppt/tags/tag113.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14.xml><?xml version="1.0" encoding="utf-8"?>
<p:tagLst xmlns:a="http://schemas.openxmlformats.org/drawingml/2006/main" xmlns:r="http://schemas.openxmlformats.org/officeDocument/2006/relationships" xmlns:p="http://schemas.openxmlformats.org/presentationml/2006/main">
  <p:tag name="SHP" val="PAGECOUNT"/>
</p:tagLst>
</file>

<file path=ppt/tags/tag115.xml><?xml version="1.0" encoding="utf-8"?>
<p:tagLst xmlns:a="http://schemas.openxmlformats.org/drawingml/2006/main" xmlns:r="http://schemas.openxmlformats.org/officeDocument/2006/relationships" xmlns:p="http://schemas.openxmlformats.org/presentationml/2006/main">
  <p:tag name="SHP" val="PAGECOUNT"/>
</p:tagLst>
</file>

<file path=ppt/tags/tag116.xml><?xml version="1.0" encoding="utf-8"?>
<p:tagLst xmlns:a="http://schemas.openxmlformats.org/drawingml/2006/main" xmlns:r="http://schemas.openxmlformats.org/officeDocument/2006/relationships" xmlns:p="http://schemas.openxmlformats.org/presentationml/2006/main">
  <p:tag name="SHP" val="PAGECOUNT"/>
</p:tagLst>
</file>

<file path=ppt/tags/tag117.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18.xml><?xml version="1.0" encoding="utf-8"?>
<p:tagLst xmlns:a="http://schemas.openxmlformats.org/drawingml/2006/main" xmlns:r="http://schemas.openxmlformats.org/officeDocument/2006/relationships" xmlns:p="http://schemas.openxmlformats.org/presentationml/2006/main">
  <p:tag name="SHP" val="TITLE"/>
</p:tagLst>
</file>

<file path=ppt/tags/tag119.xml><?xml version="1.0" encoding="utf-8"?>
<p:tagLst xmlns:a="http://schemas.openxmlformats.org/drawingml/2006/main" xmlns:r="http://schemas.openxmlformats.org/officeDocument/2006/relationships" xmlns:p="http://schemas.openxmlformats.org/presentationml/2006/main">
  <p:tag name="SHP" val="TEXT1OF1"/>
</p:tagLst>
</file>

<file path=ppt/tags/tag12.xml><?xml version="1.0" encoding="utf-8"?>
<p:tagLst xmlns:a="http://schemas.openxmlformats.org/drawingml/2006/main" xmlns:r="http://schemas.openxmlformats.org/officeDocument/2006/relationships" xmlns:p="http://schemas.openxmlformats.org/presentationml/2006/main">
  <p:tag name="SLIDE" val="INDEX"/>
</p:tagLst>
</file>

<file path=ppt/tags/tag120.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21.xml><?xml version="1.0" encoding="utf-8"?>
<p:tagLst xmlns:a="http://schemas.openxmlformats.org/drawingml/2006/main" xmlns:r="http://schemas.openxmlformats.org/officeDocument/2006/relationships" xmlns:p="http://schemas.openxmlformats.org/presentationml/2006/main">
  <p:tag name="SHP" val="PAGECOUNT"/>
</p:tagLst>
</file>

<file path=ppt/tags/tag122.xml><?xml version="1.0" encoding="utf-8"?>
<p:tagLst xmlns:a="http://schemas.openxmlformats.org/drawingml/2006/main" xmlns:r="http://schemas.openxmlformats.org/officeDocument/2006/relationships" xmlns:p="http://schemas.openxmlformats.org/presentationml/2006/main">
  <p:tag name="SHP" val="PAGECOUNT"/>
</p:tagLst>
</file>

<file path=ppt/tags/tag123.xml><?xml version="1.0" encoding="utf-8"?>
<p:tagLst xmlns:a="http://schemas.openxmlformats.org/drawingml/2006/main" xmlns:r="http://schemas.openxmlformats.org/officeDocument/2006/relationships" xmlns:p="http://schemas.openxmlformats.org/presentationml/2006/main">
  <p:tag name="SHP" val="PAGECOUNT"/>
</p:tagLst>
</file>

<file path=ppt/tags/tag124.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25.xml><?xml version="1.0" encoding="utf-8"?>
<p:tagLst xmlns:a="http://schemas.openxmlformats.org/drawingml/2006/main" xmlns:r="http://schemas.openxmlformats.org/officeDocument/2006/relationships" xmlns:p="http://schemas.openxmlformats.org/presentationml/2006/main">
  <p:tag name="HL" val="7"/>
</p:tagLst>
</file>

<file path=ppt/tags/tag126.xml><?xml version="1.0" encoding="utf-8"?>
<p:tagLst xmlns:a="http://schemas.openxmlformats.org/drawingml/2006/main" xmlns:r="http://schemas.openxmlformats.org/officeDocument/2006/relationships" xmlns:p="http://schemas.openxmlformats.org/presentationml/2006/main">
  <p:tag name="HL" val="7"/>
</p:tagLst>
</file>

<file path=ppt/tags/tag127.xml><?xml version="1.0" encoding="utf-8"?>
<p:tagLst xmlns:a="http://schemas.openxmlformats.org/drawingml/2006/main" xmlns:r="http://schemas.openxmlformats.org/officeDocument/2006/relationships" xmlns:p="http://schemas.openxmlformats.org/presentationml/2006/main">
  <p:tag name="HL" val="7"/>
</p:tagLst>
</file>

<file path=ppt/tags/tag128.xml><?xml version="1.0" encoding="utf-8"?>
<p:tagLst xmlns:a="http://schemas.openxmlformats.org/drawingml/2006/main" xmlns:r="http://schemas.openxmlformats.org/officeDocument/2006/relationships" xmlns:p="http://schemas.openxmlformats.org/presentationml/2006/main">
  <p:tag name="SHP" val="TITLE"/>
</p:tagLst>
</file>

<file path=ppt/tags/tag129.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3"/>
  <p:tag name="BULLETTYPE" val="2"/>
  <p:tag name="ENUM" val="1-1,2-1,3-1"/>
</p:tagLst>
</file>

<file path=ppt/tags/tag13.xml><?xml version="1.0" encoding="utf-8"?>
<p:tagLst xmlns:a="http://schemas.openxmlformats.org/drawingml/2006/main" xmlns:r="http://schemas.openxmlformats.org/officeDocument/2006/relationships" xmlns:p="http://schemas.openxmlformats.org/presentationml/2006/main">
  <p:tag name="SHP" val="BGIMAGE"/>
</p:tagLst>
</file>

<file path=ppt/tags/tag130.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31.xml><?xml version="1.0" encoding="utf-8"?>
<p:tagLst xmlns:a="http://schemas.openxmlformats.org/drawingml/2006/main" xmlns:r="http://schemas.openxmlformats.org/officeDocument/2006/relationships" xmlns:p="http://schemas.openxmlformats.org/presentationml/2006/main">
  <p:tag name="SHP" val="PAGECOUNT"/>
</p:tagLst>
</file>

<file path=ppt/tags/tag132.xml><?xml version="1.0" encoding="utf-8"?>
<p:tagLst xmlns:a="http://schemas.openxmlformats.org/drawingml/2006/main" xmlns:r="http://schemas.openxmlformats.org/officeDocument/2006/relationships" xmlns:p="http://schemas.openxmlformats.org/presentationml/2006/main">
  <p:tag name="SHP" val="PAGECOUNT"/>
</p:tagLst>
</file>

<file path=ppt/tags/tag133.xml><?xml version="1.0" encoding="utf-8"?>
<p:tagLst xmlns:a="http://schemas.openxmlformats.org/drawingml/2006/main" xmlns:r="http://schemas.openxmlformats.org/officeDocument/2006/relationships" xmlns:p="http://schemas.openxmlformats.org/presentationml/2006/main">
  <p:tag name="SHP" val="PAGECOUNT"/>
</p:tagLst>
</file>

<file path=ppt/tags/tag134.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35.xml><?xml version="1.0" encoding="utf-8"?>
<p:tagLst xmlns:a="http://schemas.openxmlformats.org/drawingml/2006/main" xmlns:r="http://schemas.openxmlformats.org/officeDocument/2006/relationships" xmlns:p="http://schemas.openxmlformats.org/presentationml/2006/main">
  <p:tag name="SHP" val="TITLE"/>
</p:tagLst>
</file>

<file path=ppt/tags/tag136.xml><?xml version="1.0" encoding="utf-8"?>
<p:tagLst xmlns:a="http://schemas.openxmlformats.org/drawingml/2006/main" xmlns:r="http://schemas.openxmlformats.org/officeDocument/2006/relationships" xmlns:p="http://schemas.openxmlformats.org/presentationml/2006/main">
  <p:tag name="SHP" val="TEXT1OF1"/>
</p:tagLst>
</file>

<file path=ppt/tags/tag137.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38.xml><?xml version="1.0" encoding="utf-8"?>
<p:tagLst xmlns:a="http://schemas.openxmlformats.org/drawingml/2006/main" xmlns:r="http://schemas.openxmlformats.org/officeDocument/2006/relationships" xmlns:p="http://schemas.openxmlformats.org/presentationml/2006/main">
  <p:tag name="SHP" val="PAGECOUNT"/>
</p:tagLst>
</file>

<file path=ppt/tags/tag139.xml><?xml version="1.0" encoding="utf-8"?>
<p:tagLst xmlns:a="http://schemas.openxmlformats.org/drawingml/2006/main" xmlns:r="http://schemas.openxmlformats.org/officeDocument/2006/relationships" xmlns:p="http://schemas.openxmlformats.org/presentationml/2006/main">
  <p:tag name="SHP" val="PAGECOUNT"/>
</p:tagLst>
</file>

<file path=ppt/tags/tag14.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40.xml><?xml version="1.0" encoding="utf-8"?>
<p:tagLst xmlns:a="http://schemas.openxmlformats.org/drawingml/2006/main" xmlns:r="http://schemas.openxmlformats.org/officeDocument/2006/relationships" xmlns:p="http://schemas.openxmlformats.org/presentationml/2006/main">
  <p:tag name="SHP" val="PAGECOUNT"/>
</p:tagLst>
</file>

<file path=ppt/tags/tag141.xml><?xml version="1.0" encoding="utf-8"?>
<p:tagLst xmlns:a="http://schemas.openxmlformats.org/drawingml/2006/main" xmlns:r="http://schemas.openxmlformats.org/officeDocument/2006/relationships" xmlns:p="http://schemas.openxmlformats.org/presentationml/2006/main">
  <p:tag name="SLIDE" val="CHAPTER"/>
  <p:tag name="CHAPTERCOLOR" val="3454193"/>
</p:tagLst>
</file>

<file path=ppt/tags/tag142.xml><?xml version="1.0" encoding="utf-8"?>
<p:tagLst xmlns:a="http://schemas.openxmlformats.org/drawingml/2006/main" xmlns:r="http://schemas.openxmlformats.org/officeDocument/2006/relationships" xmlns:p="http://schemas.openxmlformats.org/presentationml/2006/main">
  <p:tag name="SHP" val="BGIMAGE"/>
</p:tagLst>
</file>

<file path=ppt/tags/tag143.xml><?xml version="1.0" encoding="utf-8"?>
<p:tagLst xmlns:a="http://schemas.openxmlformats.org/drawingml/2006/main" xmlns:r="http://schemas.openxmlformats.org/officeDocument/2006/relationships" xmlns:p="http://schemas.openxmlformats.org/presentationml/2006/main">
  <p:tag name="SHP" val="CHAPTER_TITLE"/>
</p:tagLst>
</file>

<file path=ppt/tags/tag144.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45.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46.xml><?xml version="1.0" encoding="utf-8"?>
<p:tagLst xmlns:a="http://schemas.openxmlformats.org/drawingml/2006/main" xmlns:r="http://schemas.openxmlformats.org/officeDocument/2006/relationships" xmlns:p="http://schemas.openxmlformats.org/presentationml/2006/main">
  <p:tag name="SHP" val="PAGECOUNT"/>
</p:tagLst>
</file>

<file path=ppt/tags/tag147.xml><?xml version="1.0" encoding="utf-8"?>
<p:tagLst xmlns:a="http://schemas.openxmlformats.org/drawingml/2006/main" xmlns:r="http://schemas.openxmlformats.org/officeDocument/2006/relationships" xmlns:p="http://schemas.openxmlformats.org/presentationml/2006/main">
  <p:tag name="SHP" val="PAGECOUNT"/>
</p:tagLst>
</file>

<file path=ppt/tags/tag148.xml><?xml version="1.0" encoding="utf-8"?>
<p:tagLst xmlns:a="http://schemas.openxmlformats.org/drawingml/2006/main" xmlns:r="http://schemas.openxmlformats.org/officeDocument/2006/relationships" xmlns:p="http://schemas.openxmlformats.org/presentationml/2006/main">
  <p:tag name="SHP" val="PAGECOUNT"/>
</p:tagLst>
</file>

<file path=ppt/tags/tag149.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5.xml><?xml version="1.0" encoding="utf-8"?>
<p:tagLst xmlns:a="http://schemas.openxmlformats.org/drawingml/2006/main" xmlns:r="http://schemas.openxmlformats.org/officeDocument/2006/relationships" xmlns:p="http://schemas.openxmlformats.org/presentationml/2006/main">
  <p:tag name="SHP" val="INDEX_ENTRY"/>
</p:tagLst>
</file>

<file path=ppt/tags/tag150.xml><?xml version="1.0" encoding="utf-8"?>
<p:tagLst xmlns:a="http://schemas.openxmlformats.org/drawingml/2006/main" xmlns:r="http://schemas.openxmlformats.org/officeDocument/2006/relationships" xmlns:p="http://schemas.openxmlformats.org/presentationml/2006/main">
  <p:tag name="SHP" val="PAGECOUNT"/>
</p:tagLst>
</file>

<file path=ppt/tags/tag151.xml><?xml version="1.0" encoding="utf-8"?>
<p:tagLst xmlns:a="http://schemas.openxmlformats.org/drawingml/2006/main" xmlns:r="http://schemas.openxmlformats.org/officeDocument/2006/relationships" xmlns:p="http://schemas.openxmlformats.org/presentationml/2006/main">
  <p:tag name="SHP" val="PAGECOUNT"/>
</p:tagLst>
</file>

<file path=ppt/tags/tag152.xml><?xml version="1.0" encoding="utf-8"?>
<p:tagLst xmlns:a="http://schemas.openxmlformats.org/drawingml/2006/main" xmlns:r="http://schemas.openxmlformats.org/officeDocument/2006/relationships" xmlns:p="http://schemas.openxmlformats.org/presentationml/2006/main">
  <p:tag name="SHP" val="PAGECOUNT"/>
</p:tagLst>
</file>

<file path=ppt/tags/tag153.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54.xml><?xml version="1.0" encoding="utf-8"?>
<p:tagLst xmlns:a="http://schemas.openxmlformats.org/drawingml/2006/main" xmlns:r="http://schemas.openxmlformats.org/officeDocument/2006/relationships" xmlns:p="http://schemas.openxmlformats.org/presentationml/2006/main">
  <p:tag name="SHP" val="PAGECOUNT"/>
</p:tagLst>
</file>

<file path=ppt/tags/tag155.xml><?xml version="1.0" encoding="utf-8"?>
<p:tagLst xmlns:a="http://schemas.openxmlformats.org/drawingml/2006/main" xmlns:r="http://schemas.openxmlformats.org/officeDocument/2006/relationships" xmlns:p="http://schemas.openxmlformats.org/presentationml/2006/main">
  <p:tag name="SHP" val="PAGECOUNT"/>
</p:tagLst>
</file>

<file path=ppt/tags/tag156.xml><?xml version="1.0" encoding="utf-8"?>
<p:tagLst xmlns:a="http://schemas.openxmlformats.org/drawingml/2006/main" xmlns:r="http://schemas.openxmlformats.org/officeDocument/2006/relationships" xmlns:p="http://schemas.openxmlformats.org/presentationml/2006/main">
  <p:tag name="SHP" val="PAGECOUNT"/>
</p:tagLst>
</file>

<file path=ppt/tags/tag157.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58.xml><?xml version="1.0" encoding="utf-8"?>
<p:tagLst xmlns:a="http://schemas.openxmlformats.org/drawingml/2006/main" xmlns:r="http://schemas.openxmlformats.org/officeDocument/2006/relationships" xmlns:p="http://schemas.openxmlformats.org/presentationml/2006/main">
  <p:tag name="SHP" val="PAGECOUNT"/>
</p:tagLst>
</file>

<file path=ppt/tags/tag159.xml><?xml version="1.0" encoding="utf-8"?>
<p:tagLst xmlns:a="http://schemas.openxmlformats.org/drawingml/2006/main" xmlns:r="http://schemas.openxmlformats.org/officeDocument/2006/relationships" xmlns:p="http://schemas.openxmlformats.org/presentationml/2006/main">
  <p:tag name="SHP" val="PAGECOUNT"/>
</p:tagLst>
</file>

<file path=ppt/tags/tag16.xml><?xml version="1.0" encoding="utf-8"?>
<p:tagLst xmlns:a="http://schemas.openxmlformats.org/drawingml/2006/main" xmlns:r="http://schemas.openxmlformats.org/officeDocument/2006/relationships" xmlns:p="http://schemas.openxmlformats.org/presentationml/2006/main">
  <p:tag name="SHP" val="INDEX_ENTRY"/>
</p:tagLst>
</file>

<file path=ppt/tags/tag160.xml><?xml version="1.0" encoding="utf-8"?>
<p:tagLst xmlns:a="http://schemas.openxmlformats.org/drawingml/2006/main" xmlns:r="http://schemas.openxmlformats.org/officeDocument/2006/relationships" xmlns:p="http://schemas.openxmlformats.org/presentationml/2006/main">
  <p:tag name="SHP" val="PAGECOUNT"/>
</p:tagLst>
</file>

<file path=ppt/tags/tag161.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62.xml><?xml version="1.0" encoding="utf-8"?>
<p:tagLst xmlns:a="http://schemas.openxmlformats.org/drawingml/2006/main" xmlns:r="http://schemas.openxmlformats.org/officeDocument/2006/relationships" xmlns:p="http://schemas.openxmlformats.org/presentationml/2006/main">
  <p:tag name="SHP" val="PAGECOUNT"/>
</p:tagLst>
</file>

<file path=ppt/tags/tag163.xml><?xml version="1.0" encoding="utf-8"?>
<p:tagLst xmlns:a="http://schemas.openxmlformats.org/drawingml/2006/main" xmlns:r="http://schemas.openxmlformats.org/officeDocument/2006/relationships" xmlns:p="http://schemas.openxmlformats.org/presentationml/2006/main">
  <p:tag name="SHP" val="PAGECOUNT"/>
</p:tagLst>
</file>

<file path=ppt/tags/tag164.xml><?xml version="1.0" encoding="utf-8"?>
<p:tagLst xmlns:a="http://schemas.openxmlformats.org/drawingml/2006/main" xmlns:r="http://schemas.openxmlformats.org/officeDocument/2006/relationships" xmlns:p="http://schemas.openxmlformats.org/presentationml/2006/main">
  <p:tag name="SHP" val="PAGECOUNT"/>
</p:tagLst>
</file>

<file path=ppt/tags/tag165.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66.xml><?xml version="1.0" encoding="utf-8"?>
<p:tagLst xmlns:a="http://schemas.openxmlformats.org/drawingml/2006/main" xmlns:r="http://schemas.openxmlformats.org/officeDocument/2006/relationships" xmlns:p="http://schemas.openxmlformats.org/presentationml/2006/main">
  <p:tag name="SHP" val="PAGECOUNT"/>
</p:tagLst>
</file>

<file path=ppt/tags/tag167.xml><?xml version="1.0" encoding="utf-8"?>
<p:tagLst xmlns:a="http://schemas.openxmlformats.org/drawingml/2006/main" xmlns:r="http://schemas.openxmlformats.org/officeDocument/2006/relationships" xmlns:p="http://schemas.openxmlformats.org/presentationml/2006/main">
  <p:tag name="SHP" val="PAGECOUNT"/>
</p:tagLst>
</file>

<file path=ppt/tags/tag168.xml><?xml version="1.0" encoding="utf-8"?>
<p:tagLst xmlns:a="http://schemas.openxmlformats.org/drawingml/2006/main" xmlns:r="http://schemas.openxmlformats.org/officeDocument/2006/relationships" xmlns:p="http://schemas.openxmlformats.org/presentationml/2006/main">
  <p:tag name="SHP" val="PAGECOUNT"/>
</p:tagLst>
</file>

<file path=ppt/tags/tag169.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7.xml><?xml version="1.0" encoding="utf-8"?>
<p:tagLst xmlns:a="http://schemas.openxmlformats.org/drawingml/2006/main" xmlns:r="http://schemas.openxmlformats.org/officeDocument/2006/relationships" xmlns:p="http://schemas.openxmlformats.org/presentationml/2006/main">
  <p:tag name="SHP" val="INDEX_ENTRY"/>
</p:tagLst>
</file>

<file path=ppt/tags/tag170.xml><?xml version="1.0" encoding="utf-8"?>
<p:tagLst xmlns:a="http://schemas.openxmlformats.org/drawingml/2006/main" xmlns:r="http://schemas.openxmlformats.org/officeDocument/2006/relationships" xmlns:p="http://schemas.openxmlformats.org/presentationml/2006/main">
  <p:tag name="SHP" val="PAGECOUNT"/>
</p:tagLst>
</file>

<file path=ppt/tags/tag171.xml><?xml version="1.0" encoding="utf-8"?>
<p:tagLst xmlns:a="http://schemas.openxmlformats.org/drawingml/2006/main" xmlns:r="http://schemas.openxmlformats.org/officeDocument/2006/relationships" xmlns:p="http://schemas.openxmlformats.org/presentationml/2006/main">
  <p:tag name="SHP" val="PAGECOUNT"/>
</p:tagLst>
</file>

<file path=ppt/tags/tag172.xml><?xml version="1.0" encoding="utf-8"?>
<p:tagLst xmlns:a="http://schemas.openxmlformats.org/drawingml/2006/main" xmlns:r="http://schemas.openxmlformats.org/officeDocument/2006/relationships" xmlns:p="http://schemas.openxmlformats.org/presentationml/2006/main">
  <p:tag name="SHP" val="PAGECOUNT"/>
</p:tagLst>
</file>

<file path=ppt/tags/tag17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74.xml><?xml version="1.0" encoding="utf-8"?>
<p:tagLst xmlns:a="http://schemas.openxmlformats.org/drawingml/2006/main" xmlns:r="http://schemas.openxmlformats.org/officeDocument/2006/relationships" xmlns:p="http://schemas.openxmlformats.org/presentationml/2006/main">
  <p:tag name="SHP" val="TITLE"/>
</p:tagLst>
</file>

<file path=ppt/tags/tag175.xml><?xml version="1.0" encoding="utf-8"?>
<p:tagLst xmlns:a="http://schemas.openxmlformats.org/drawingml/2006/main" xmlns:r="http://schemas.openxmlformats.org/officeDocument/2006/relationships" xmlns:p="http://schemas.openxmlformats.org/presentationml/2006/main">
  <p:tag name="SHP" val="TEXT1OF1"/>
  <p:tag name="SHAPE_ID" val="7"/>
  <p:tag name="HIGHLIGHTED" val="7-7-2"/>
  <p:tag name="ENUMTYPE" val="1"/>
  <p:tag name="BULLETTYPE" val="2"/>
</p:tagLst>
</file>

<file path=ppt/tags/tag176.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77.xml><?xml version="1.0" encoding="utf-8"?>
<p:tagLst xmlns:a="http://schemas.openxmlformats.org/drawingml/2006/main" xmlns:r="http://schemas.openxmlformats.org/officeDocument/2006/relationships" xmlns:p="http://schemas.openxmlformats.org/presentationml/2006/main">
  <p:tag name="SHP" val="PAGECOUNT"/>
</p:tagLst>
</file>

<file path=ppt/tags/tag178.xml><?xml version="1.0" encoding="utf-8"?>
<p:tagLst xmlns:a="http://schemas.openxmlformats.org/drawingml/2006/main" xmlns:r="http://schemas.openxmlformats.org/officeDocument/2006/relationships" xmlns:p="http://schemas.openxmlformats.org/presentationml/2006/main">
  <p:tag name="SHP" val="PAGECOUNT"/>
</p:tagLst>
</file>

<file path=ppt/tags/tag179.xml><?xml version="1.0" encoding="utf-8"?>
<p:tagLst xmlns:a="http://schemas.openxmlformats.org/drawingml/2006/main" xmlns:r="http://schemas.openxmlformats.org/officeDocument/2006/relationships" xmlns:p="http://schemas.openxmlformats.org/presentationml/2006/main">
  <p:tag name="SHP" val="PAGECOUNT"/>
</p:tagLst>
</file>

<file path=ppt/tags/tag18.xml><?xml version="1.0" encoding="utf-8"?>
<p:tagLst xmlns:a="http://schemas.openxmlformats.org/drawingml/2006/main" xmlns:r="http://schemas.openxmlformats.org/officeDocument/2006/relationships" xmlns:p="http://schemas.openxmlformats.org/presentationml/2006/main">
  <p:tag name="SHP" val="INDEX_ENTRY"/>
</p:tagLst>
</file>

<file path=ppt/tags/tag180.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81.xml><?xml version="1.0" encoding="utf-8"?>
<p:tagLst xmlns:a="http://schemas.openxmlformats.org/drawingml/2006/main" xmlns:r="http://schemas.openxmlformats.org/officeDocument/2006/relationships" xmlns:p="http://schemas.openxmlformats.org/presentationml/2006/main">
  <p:tag name="SHP" val="TITLE"/>
</p:tagLst>
</file>

<file path=ppt/tags/tag182.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8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84.xml><?xml version="1.0" encoding="utf-8"?>
<p:tagLst xmlns:a="http://schemas.openxmlformats.org/drawingml/2006/main" xmlns:r="http://schemas.openxmlformats.org/officeDocument/2006/relationships" xmlns:p="http://schemas.openxmlformats.org/presentationml/2006/main">
  <p:tag name="HL_3" val="1-3-2"/>
</p:tagLst>
</file>

<file path=ppt/tags/tag185.xml><?xml version="1.0" encoding="utf-8"?>
<p:tagLst xmlns:a="http://schemas.openxmlformats.org/drawingml/2006/main" xmlns:r="http://schemas.openxmlformats.org/officeDocument/2006/relationships" xmlns:p="http://schemas.openxmlformats.org/presentationml/2006/main">
  <p:tag name="SHP" val="TITLE"/>
</p:tagLst>
</file>

<file path=ppt/tags/tag186.xml><?xml version="1.0" encoding="utf-8"?>
<p:tagLst xmlns:a="http://schemas.openxmlformats.org/drawingml/2006/main" xmlns:r="http://schemas.openxmlformats.org/officeDocument/2006/relationships" xmlns:p="http://schemas.openxmlformats.org/presentationml/2006/main">
  <p:tag name="SHAPE_ID" val="8"/>
  <p:tag name="ENUMTYPE" val="1"/>
  <p:tag name="BULLETTYPE" val="2"/>
  <p:tag name="HIGHLIGHTED" val="9-11-2"/>
</p:tagLst>
</file>

<file path=ppt/tags/tag187.xml><?xml version="1.0" encoding="utf-8"?>
<p:tagLst xmlns:a="http://schemas.openxmlformats.org/drawingml/2006/main" xmlns:r="http://schemas.openxmlformats.org/officeDocument/2006/relationships" xmlns:p="http://schemas.openxmlformats.org/presentationml/2006/main">
  <p:tag name="HIGHLIGHTED" val="1-3-2"/>
</p:tagLst>
</file>

<file path=ppt/tags/tag188.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89.xml><?xml version="1.0" encoding="utf-8"?>
<p:tagLst xmlns:a="http://schemas.openxmlformats.org/drawingml/2006/main" xmlns:r="http://schemas.openxmlformats.org/officeDocument/2006/relationships" xmlns:p="http://schemas.openxmlformats.org/presentationml/2006/main">
  <p:tag name="SHP" val="PAGECOUNT"/>
</p:tagLst>
</file>

<file path=ppt/tags/tag19.xml><?xml version="1.0" encoding="utf-8"?>
<p:tagLst xmlns:a="http://schemas.openxmlformats.org/drawingml/2006/main" xmlns:r="http://schemas.openxmlformats.org/officeDocument/2006/relationships" xmlns:p="http://schemas.openxmlformats.org/presentationml/2006/main">
  <p:tag name="SHP" val="INDEX_ENTRY"/>
</p:tagLst>
</file>

<file path=ppt/tags/tag190.xml><?xml version="1.0" encoding="utf-8"?>
<p:tagLst xmlns:a="http://schemas.openxmlformats.org/drawingml/2006/main" xmlns:r="http://schemas.openxmlformats.org/officeDocument/2006/relationships" xmlns:p="http://schemas.openxmlformats.org/presentationml/2006/main">
  <p:tag name="SHP" val="PAGECOUNT"/>
</p:tagLst>
</file>

<file path=ppt/tags/tag191.xml><?xml version="1.0" encoding="utf-8"?>
<p:tagLst xmlns:a="http://schemas.openxmlformats.org/drawingml/2006/main" xmlns:r="http://schemas.openxmlformats.org/officeDocument/2006/relationships" xmlns:p="http://schemas.openxmlformats.org/presentationml/2006/main">
  <p:tag name="SHP" val="PAGECOUNT"/>
</p:tagLst>
</file>

<file path=ppt/tags/tag192.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93.xml><?xml version="1.0" encoding="utf-8"?>
<p:tagLst xmlns:a="http://schemas.openxmlformats.org/drawingml/2006/main" xmlns:r="http://schemas.openxmlformats.org/officeDocument/2006/relationships" xmlns:p="http://schemas.openxmlformats.org/presentationml/2006/main">
  <p:tag name="SHP" val="TITLE"/>
</p:tagLst>
</file>

<file path=ppt/tags/tag194.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195.xml><?xml version="1.0" encoding="utf-8"?>
<p:tagLst xmlns:a="http://schemas.openxmlformats.org/drawingml/2006/main" xmlns:r="http://schemas.openxmlformats.org/officeDocument/2006/relationships" xmlns:p="http://schemas.openxmlformats.org/presentationml/2006/main">
  <p:tag name="SHAPE_ID" val="11"/>
  <p:tag name="ENUMTYPE" val="1"/>
  <p:tag name="BULLETTYPE" val="2"/>
</p:tagLst>
</file>

<file path=ppt/tags/tag196.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97.xml><?xml version="1.0" encoding="utf-8"?>
<p:tagLst xmlns:a="http://schemas.openxmlformats.org/drawingml/2006/main" xmlns:r="http://schemas.openxmlformats.org/officeDocument/2006/relationships" xmlns:p="http://schemas.openxmlformats.org/presentationml/2006/main">
  <p:tag name="SHP" val="PAGECOUNT"/>
</p:tagLst>
</file>

<file path=ppt/tags/tag198.xml><?xml version="1.0" encoding="utf-8"?>
<p:tagLst xmlns:a="http://schemas.openxmlformats.org/drawingml/2006/main" xmlns:r="http://schemas.openxmlformats.org/officeDocument/2006/relationships" xmlns:p="http://schemas.openxmlformats.org/presentationml/2006/main">
  <p:tag name="SHP" val="PAGECOUNT"/>
</p:tagLst>
</file>

<file path=ppt/tags/tag199.xml><?xml version="1.0" encoding="utf-8"?>
<p:tagLst xmlns:a="http://schemas.openxmlformats.org/drawingml/2006/main" xmlns:r="http://schemas.openxmlformats.org/officeDocument/2006/relationships" xmlns:p="http://schemas.openxmlformats.org/presentationml/2006/main">
  <p:tag name="SHP" val="PAGECOUNT"/>
</p:tagLst>
</file>

<file path=ppt/tags/tag2.xml><?xml version="1.0" encoding="utf-8"?>
<p:tagLst xmlns:a="http://schemas.openxmlformats.org/drawingml/2006/main" xmlns:r="http://schemas.openxmlformats.org/officeDocument/2006/relationships" xmlns:p="http://schemas.openxmlformats.org/presentationml/2006/main">
  <p:tag name="SLIDE" val="COVER"/>
  <p:tag name="CHAPTERCOLOR" val="3454193"/>
</p:tagLst>
</file>

<file path=ppt/tags/tag20.xml><?xml version="1.0" encoding="utf-8"?>
<p:tagLst xmlns:a="http://schemas.openxmlformats.org/drawingml/2006/main" xmlns:r="http://schemas.openxmlformats.org/officeDocument/2006/relationships" xmlns:p="http://schemas.openxmlformats.org/presentationml/2006/main">
  <p:tag name="SHP" val="INDEX_ENTRY"/>
</p:tagLst>
</file>

<file path=ppt/tags/tag200.xml><?xml version="1.0" encoding="utf-8"?>
<p:tagLst xmlns:a="http://schemas.openxmlformats.org/drawingml/2006/main" xmlns:r="http://schemas.openxmlformats.org/officeDocument/2006/relationships" xmlns:p="http://schemas.openxmlformats.org/presentationml/2006/main">
  <p:tag name="SLIDE" val="CHAPTER"/>
  <p:tag name="CHAPTERCOLOR" val="3943661"/>
</p:tagLst>
</file>

<file path=ppt/tags/tag201.xml><?xml version="1.0" encoding="utf-8"?>
<p:tagLst xmlns:a="http://schemas.openxmlformats.org/drawingml/2006/main" xmlns:r="http://schemas.openxmlformats.org/officeDocument/2006/relationships" xmlns:p="http://schemas.openxmlformats.org/presentationml/2006/main">
  <p:tag name="SHP" val="CHAPTER_TITLE"/>
</p:tagLst>
</file>

<file path=ppt/tags/tag202.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03.xml><?xml version="1.0" encoding="utf-8"?>
<p:tagLst xmlns:a="http://schemas.openxmlformats.org/drawingml/2006/main" xmlns:r="http://schemas.openxmlformats.org/officeDocument/2006/relationships" xmlns:p="http://schemas.openxmlformats.org/presentationml/2006/main">
  <p:tag name="SHP" val="TITLE"/>
</p:tagLst>
</file>

<file path=ppt/tags/tag204.xml><?xml version="1.0" encoding="utf-8"?>
<p:tagLst xmlns:a="http://schemas.openxmlformats.org/drawingml/2006/main" xmlns:r="http://schemas.openxmlformats.org/officeDocument/2006/relationships" xmlns:p="http://schemas.openxmlformats.org/presentationml/2006/main">
  <p:tag name="SHP" val="TEXT1OF1"/>
</p:tagLst>
</file>

<file path=ppt/tags/tag205.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06.xml><?xml version="1.0" encoding="utf-8"?>
<p:tagLst xmlns:a="http://schemas.openxmlformats.org/drawingml/2006/main" xmlns:r="http://schemas.openxmlformats.org/officeDocument/2006/relationships" xmlns:p="http://schemas.openxmlformats.org/presentationml/2006/main">
  <p:tag name="SHP" val="PAGECOUNT"/>
</p:tagLst>
</file>

<file path=ppt/tags/tag207.xml><?xml version="1.0" encoding="utf-8"?>
<p:tagLst xmlns:a="http://schemas.openxmlformats.org/drawingml/2006/main" xmlns:r="http://schemas.openxmlformats.org/officeDocument/2006/relationships" xmlns:p="http://schemas.openxmlformats.org/presentationml/2006/main">
  <p:tag name="SHP" val="PAGECOUNT"/>
</p:tagLst>
</file>

<file path=ppt/tags/tag208.xml><?xml version="1.0" encoding="utf-8"?>
<p:tagLst xmlns:a="http://schemas.openxmlformats.org/drawingml/2006/main" xmlns:r="http://schemas.openxmlformats.org/officeDocument/2006/relationships" xmlns:p="http://schemas.openxmlformats.org/presentationml/2006/main">
  <p:tag name="SHP" val="PAGECOUNT"/>
</p:tagLst>
</file>

<file path=ppt/tags/tag209.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1.xml><?xml version="1.0" encoding="utf-8"?>
<p:tagLst xmlns:a="http://schemas.openxmlformats.org/drawingml/2006/main" xmlns:r="http://schemas.openxmlformats.org/officeDocument/2006/relationships" xmlns:p="http://schemas.openxmlformats.org/presentationml/2006/main">
  <p:tag name="SHP" val="INDEX_ENTRY"/>
</p:tagLst>
</file>

<file path=ppt/tags/tag210.xml><?xml version="1.0" encoding="utf-8"?>
<p:tagLst xmlns:a="http://schemas.openxmlformats.org/drawingml/2006/main" xmlns:r="http://schemas.openxmlformats.org/officeDocument/2006/relationships" xmlns:p="http://schemas.openxmlformats.org/presentationml/2006/main">
  <p:tag name="SHP" val="TITLE"/>
</p:tagLst>
</file>

<file path=ppt/tags/tag211.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12.xml><?xml version="1.0" encoding="utf-8"?>
<p:tagLst xmlns:a="http://schemas.openxmlformats.org/drawingml/2006/main" xmlns:r="http://schemas.openxmlformats.org/officeDocument/2006/relationships" xmlns:p="http://schemas.openxmlformats.org/presentationml/2006/main">
  <p:tag name="SHP" val="PAGECOUNT"/>
</p:tagLst>
</file>

<file path=ppt/tags/tag213.xml><?xml version="1.0" encoding="utf-8"?>
<p:tagLst xmlns:a="http://schemas.openxmlformats.org/drawingml/2006/main" xmlns:r="http://schemas.openxmlformats.org/officeDocument/2006/relationships" xmlns:p="http://schemas.openxmlformats.org/presentationml/2006/main">
  <p:tag name="SHP" val="PAGECOUNT"/>
</p:tagLst>
</file>

<file path=ppt/tags/tag214.xml><?xml version="1.0" encoding="utf-8"?>
<p:tagLst xmlns:a="http://schemas.openxmlformats.org/drawingml/2006/main" xmlns:r="http://schemas.openxmlformats.org/officeDocument/2006/relationships" xmlns:p="http://schemas.openxmlformats.org/presentationml/2006/main">
  <p:tag name="SHP" val="PAGECOUNT"/>
</p:tagLst>
</file>

<file path=ppt/tags/tag215.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16.xml><?xml version="1.0" encoding="utf-8"?>
<p:tagLst xmlns:a="http://schemas.openxmlformats.org/drawingml/2006/main" xmlns:r="http://schemas.openxmlformats.org/officeDocument/2006/relationships" xmlns:p="http://schemas.openxmlformats.org/presentationml/2006/main">
  <p:tag name="SHP" val="TITLE"/>
</p:tagLst>
</file>

<file path=ppt/tags/tag217.xml><?xml version="1.0" encoding="utf-8"?>
<p:tagLst xmlns:a="http://schemas.openxmlformats.org/drawingml/2006/main" xmlns:r="http://schemas.openxmlformats.org/officeDocument/2006/relationships" xmlns:p="http://schemas.openxmlformats.org/presentationml/2006/main">
  <p:tag name="SHP" val="TEXT1OF1"/>
</p:tagLst>
</file>

<file path=ppt/tags/tag218.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19.xml><?xml version="1.0" encoding="utf-8"?>
<p:tagLst xmlns:a="http://schemas.openxmlformats.org/drawingml/2006/main" xmlns:r="http://schemas.openxmlformats.org/officeDocument/2006/relationships" xmlns:p="http://schemas.openxmlformats.org/presentationml/2006/main">
  <p:tag name="SHP" val="PAGECOUNT"/>
</p:tagLst>
</file>

<file path=ppt/tags/tag22.xml><?xml version="1.0" encoding="utf-8"?>
<p:tagLst xmlns:a="http://schemas.openxmlformats.org/drawingml/2006/main" xmlns:r="http://schemas.openxmlformats.org/officeDocument/2006/relationships" xmlns:p="http://schemas.openxmlformats.org/presentationml/2006/main">
  <p:tag name="SHP" val="INDEX_TITLE"/>
</p:tagLst>
</file>

<file path=ppt/tags/tag220.xml><?xml version="1.0" encoding="utf-8"?>
<p:tagLst xmlns:a="http://schemas.openxmlformats.org/drawingml/2006/main" xmlns:r="http://schemas.openxmlformats.org/officeDocument/2006/relationships" xmlns:p="http://schemas.openxmlformats.org/presentationml/2006/main">
  <p:tag name="SHP" val="PAGECOUNT"/>
</p:tagLst>
</file>

<file path=ppt/tags/tag221.xml><?xml version="1.0" encoding="utf-8"?>
<p:tagLst xmlns:a="http://schemas.openxmlformats.org/drawingml/2006/main" xmlns:r="http://schemas.openxmlformats.org/officeDocument/2006/relationships" xmlns:p="http://schemas.openxmlformats.org/presentationml/2006/main">
  <p:tag name="SHP" val="PAGECOUNT"/>
</p:tagLst>
</file>

<file path=ppt/tags/tag222.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23.xml><?xml version="1.0" encoding="utf-8"?>
<p:tagLst xmlns:a="http://schemas.openxmlformats.org/drawingml/2006/main" xmlns:r="http://schemas.openxmlformats.org/officeDocument/2006/relationships" xmlns:p="http://schemas.openxmlformats.org/presentationml/2006/main">
  <p:tag name="SHP" val="TITLE"/>
</p:tagLst>
</file>

<file path=ppt/tags/tag224.xml><?xml version="1.0" encoding="utf-8"?>
<p:tagLst xmlns:a="http://schemas.openxmlformats.org/drawingml/2006/main" xmlns:r="http://schemas.openxmlformats.org/officeDocument/2006/relationships" xmlns:p="http://schemas.openxmlformats.org/presentationml/2006/main">
  <p:tag name="SHP" val="TEXT1OF1"/>
</p:tagLst>
</file>

<file path=ppt/tags/tag225.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26.xml><?xml version="1.0" encoding="utf-8"?>
<p:tagLst xmlns:a="http://schemas.openxmlformats.org/drawingml/2006/main" xmlns:r="http://schemas.openxmlformats.org/officeDocument/2006/relationships" xmlns:p="http://schemas.openxmlformats.org/presentationml/2006/main">
  <p:tag name="SHP" val="PAGECOUNT"/>
</p:tagLst>
</file>

<file path=ppt/tags/tag227.xml><?xml version="1.0" encoding="utf-8"?>
<p:tagLst xmlns:a="http://schemas.openxmlformats.org/drawingml/2006/main" xmlns:r="http://schemas.openxmlformats.org/officeDocument/2006/relationships" xmlns:p="http://schemas.openxmlformats.org/presentationml/2006/main">
  <p:tag name="SHP" val="PAGECOUNT"/>
</p:tagLst>
</file>

<file path=ppt/tags/tag228.xml><?xml version="1.0" encoding="utf-8"?>
<p:tagLst xmlns:a="http://schemas.openxmlformats.org/drawingml/2006/main" xmlns:r="http://schemas.openxmlformats.org/officeDocument/2006/relationships" xmlns:p="http://schemas.openxmlformats.org/presentationml/2006/main">
  <p:tag name="SHP" val="PAGECOUNT"/>
</p:tagLst>
</file>

<file path=ppt/tags/tag229.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30.xml><?xml version="1.0" encoding="utf-8"?>
<p:tagLst xmlns:a="http://schemas.openxmlformats.org/drawingml/2006/main" xmlns:r="http://schemas.openxmlformats.org/officeDocument/2006/relationships" xmlns:p="http://schemas.openxmlformats.org/presentationml/2006/main">
  <p:tag name="SHP" val="TITLE"/>
</p:tagLst>
</file>

<file path=ppt/tags/tag231.xml><?xml version="1.0" encoding="utf-8"?>
<p:tagLst xmlns:a="http://schemas.openxmlformats.org/drawingml/2006/main" xmlns:r="http://schemas.openxmlformats.org/officeDocument/2006/relationships" xmlns:p="http://schemas.openxmlformats.org/presentationml/2006/main">
  <p:tag name="SHP" val="TEXT1OF1"/>
</p:tagLst>
</file>

<file path=ppt/tags/tag232.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33.xml><?xml version="1.0" encoding="utf-8"?>
<p:tagLst xmlns:a="http://schemas.openxmlformats.org/drawingml/2006/main" xmlns:r="http://schemas.openxmlformats.org/officeDocument/2006/relationships" xmlns:p="http://schemas.openxmlformats.org/presentationml/2006/main">
  <p:tag name="SHP" val="PAGECOUNT"/>
</p:tagLst>
</file>

<file path=ppt/tags/tag234.xml><?xml version="1.0" encoding="utf-8"?>
<p:tagLst xmlns:a="http://schemas.openxmlformats.org/drawingml/2006/main" xmlns:r="http://schemas.openxmlformats.org/officeDocument/2006/relationships" xmlns:p="http://schemas.openxmlformats.org/presentationml/2006/main">
  <p:tag name="SHP" val="PAGECOUNT"/>
</p:tagLst>
</file>

<file path=ppt/tags/tag235.xml><?xml version="1.0" encoding="utf-8"?>
<p:tagLst xmlns:a="http://schemas.openxmlformats.org/drawingml/2006/main" xmlns:r="http://schemas.openxmlformats.org/officeDocument/2006/relationships" xmlns:p="http://schemas.openxmlformats.org/presentationml/2006/main">
  <p:tag name="SHP" val="PAGECOUNT"/>
</p:tagLst>
</file>

<file path=ppt/tags/tag236.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37.xml><?xml version="1.0" encoding="utf-8"?>
<p:tagLst xmlns:a="http://schemas.openxmlformats.org/drawingml/2006/main" xmlns:r="http://schemas.openxmlformats.org/officeDocument/2006/relationships" xmlns:p="http://schemas.openxmlformats.org/presentationml/2006/main">
  <p:tag name="SHP" val="TITLE"/>
</p:tagLst>
</file>

<file path=ppt/tags/tag238.xml><?xml version="1.0" encoding="utf-8"?>
<p:tagLst xmlns:a="http://schemas.openxmlformats.org/drawingml/2006/main" xmlns:r="http://schemas.openxmlformats.org/officeDocument/2006/relationships" xmlns:p="http://schemas.openxmlformats.org/presentationml/2006/main">
  <p:tag name="SHP" val="TEXT1OF1"/>
</p:tagLst>
</file>

<file path=ppt/tags/tag239.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4.xml><?xml version="1.0" encoding="utf-8"?>
<p:tagLst xmlns:a="http://schemas.openxmlformats.org/drawingml/2006/main" xmlns:r="http://schemas.openxmlformats.org/officeDocument/2006/relationships" xmlns:p="http://schemas.openxmlformats.org/presentationml/2006/main">
  <p:tag name="SHP" val="TITLE"/>
</p:tagLst>
</file>

<file path=ppt/tags/tag240.xml><?xml version="1.0" encoding="utf-8"?>
<p:tagLst xmlns:a="http://schemas.openxmlformats.org/drawingml/2006/main" xmlns:r="http://schemas.openxmlformats.org/officeDocument/2006/relationships" xmlns:p="http://schemas.openxmlformats.org/presentationml/2006/main">
  <p:tag name="SHP" val="PAGECOUNT"/>
</p:tagLst>
</file>

<file path=ppt/tags/tag241.xml><?xml version="1.0" encoding="utf-8"?>
<p:tagLst xmlns:a="http://schemas.openxmlformats.org/drawingml/2006/main" xmlns:r="http://schemas.openxmlformats.org/officeDocument/2006/relationships" xmlns:p="http://schemas.openxmlformats.org/presentationml/2006/main">
  <p:tag name="SHP" val="PAGECOUNT"/>
</p:tagLst>
</file>

<file path=ppt/tags/tag242.xml><?xml version="1.0" encoding="utf-8"?>
<p:tagLst xmlns:a="http://schemas.openxmlformats.org/drawingml/2006/main" xmlns:r="http://schemas.openxmlformats.org/officeDocument/2006/relationships" xmlns:p="http://schemas.openxmlformats.org/presentationml/2006/main">
  <p:tag name="SHP" val="PAGECOUNT"/>
</p:tagLst>
</file>

<file path=ppt/tags/tag243.xml><?xml version="1.0" encoding="utf-8"?>
<p:tagLst xmlns:a="http://schemas.openxmlformats.org/drawingml/2006/main" xmlns:r="http://schemas.openxmlformats.org/officeDocument/2006/relationships" xmlns:p="http://schemas.openxmlformats.org/presentationml/2006/main">
  <p:tag name="SLIDE" val="CHAPTER"/>
  <p:tag name="CHAPTERCOLOR" val="6133529"/>
</p:tagLst>
</file>

<file path=ppt/tags/tag244.xml><?xml version="1.0" encoding="utf-8"?>
<p:tagLst xmlns:a="http://schemas.openxmlformats.org/drawingml/2006/main" xmlns:r="http://schemas.openxmlformats.org/officeDocument/2006/relationships" xmlns:p="http://schemas.openxmlformats.org/presentationml/2006/main">
  <p:tag name="SHP" val="BGIMAGE"/>
</p:tagLst>
</file>

<file path=ppt/tags/tag245.xml><?xml version="1.0" encoding="utf-8"?>
<p:tagLst xmlns:a="http://schemas.openxmlformats.org/drawingml/2006/main" xmlns:r="http://schemas.openxmlformats.org/officeDocument/2006/relationships" xmlns:p="http://schemas.openxmlformats.org/presentationml/2006/main">
  <p:tag name="SHP" val="CHAPTER_TITLE"/>
</p:tagLst>
</file>

<file path=ppt/tags/tag246.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47.xml><?xml version="1.0" encoding="utf-8"?>
<p:tagLst xmlns:a="http://schemas.openxmlformats.org/drawingml/2006/main" xmlns:r="http://schemas.openxmlformats.org/officeDocument/2006/relationships" xmlns:p="http://schemas.openxmlformats.org/presentationml/2006/main">
  <p:tag name="SHP" val="TITLE"/>
</p:tagLst>
</file>

<file path=ppt/tags/tag248.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249.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5.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250.xml><?xml version="1.0" encoding="utf-8"?>
<p:tagLst xmlns:a="http://schemas.openxmlformats.org/drawingml/2006/main" xmlns:r="http://schemas.openxmlformats.org/officeDocument/2006/relationships" xmlns:p="http://schemas.openxmlformats.org/presentationml/2006/main">
  <p:tag name="SHP" val="PAGECOUNT"/>
</p:tagLst>
</file>

<file path=ppt/tags/tag251.xml><?xml version="1.0" encoding="utf-8"?>
<p:tagLst xmlns:a="http://schemas.openxmlformats.org/drawingml/2006/main" xmlns:r="http://schemas.openxmlformats.org/officeDocument/2006/relationships" xmlns:p="http://schemas.openxmlformats.org/presentationml/2006/main">
  <p:tag name="SHP" val="PAGECOUNT"/>
</p:tagLst>
</file>

<file path=ppt/tags/tag252.xml><?xml version="1.0" encoding="utf-8"?>
<p:tagLst xmlns:a="http://schemas.openxmlformats.org/drawingml/2006/main" xmlns:r="http://schemas.openxmlformats.org/officeDocument/2006/relationships" xmlns:p="http://schemas.openxmlformats.org/presentationml/2006/main">
  <p:tag name="SHP" val="PAGECOUNT"/>
</p:tagLst>
</file>

<file path=ppt/tags/tag253.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254.xml><?xml version="1.0" encoding="utf-8"?>
<p:tagLst xmlns:a="http://schemas.openxmlformats.org/drawingml/2006/main" xmlns:r="http://schemas.openxmlformats.org/officeDocument/2006/relationships" xmlns:p="http://schemas.openxmlformats.org/presentationml/2006/main">
  <p:tag name="SHP" val="TITLE"/>
</p:tagLst>
</file>

<file path=ppt/tags/tag255.xml><?xml version="1.0" encoding="utf-8"?>
<p:tagLst xmlns:a="http://schemas.openxmlformats.org/drawingml/2006/main" xmlns:r="http://schemas.openxmlformats.org/officeDocument/2006/relationships" xmlns:p="http://schemas.openxmlformats.org/presentationml/2006/main">
  <p:tag name="SHP" val="TEXT1OF2"/>
</p:tagLst>
</file>

<file path=ppt/tags/tag256.xml><?xml version="1.0" encoding="utf-8"?>
<p:tagLst xmlns:a="http://schemas.openxmlformats.org/drawingml/2006/main" xmlns:r="http://schemas.openxmlformats.org/officeDocument/2006/relationships" xmlns:p="http://schemas.openxmlformats.org/presentationml/2006/main">
  <p:tag name="SHP" val="TEXT2OF2"/>
</p:tagLst>
</file>

<file path=ppt/tags/tag257.xml><?xml version="1.0" encoding="utf-8"?>
<p:tagLst xmlns:a="http://schemas.openxmlformats.org/drawingml/2006/main" xmlns:r="http://schemas.openxmlformats.org/officeDocument/2006/relationships" xmlns:p="http://schemas.openxmlformats.org/presentationml/2006/main">
  <p:tag name="SHP" val="PAGECOUNT"/>
</p:tagLst>
</file>

<file path=ppt/tags/tag258.xml><?xml version="1.0" encoding="utf-8"?>
<p:tagLst xmlns:a="http://schemas.openxmlformats.org/drawingml/2006/main" xmlns:r="http://schemas.openxmlformats.org/officeDocument/2006/relationships" xmlns:p="http://schemas.openxmlformats.org/presentationml/2006/main">
  <p:tag name="SHP" val="PAGECOUNT"/>
</p:tagLst>
</file>

<file path=ppt/tags/tag259.xml><?xml version="1.0" encoding="utf-8"?>
<p:tagLst xmlns:a="http://schemas.openxmlformats.org/drawingml/2006/main" xmlns:r="http://schemas.openxmlformats.org/officeDocument/2006/relationships" xmlns:p="http://schemas.openxmlformats.org/presentationml/2006/main">
  <p:tag name="SHP" val="PAGECOUNT"/>
</p:tagLst>
</file>

<file path=ppt/tags/tag26.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60.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261.xml><?xml version="1.0" encoding="utf-8"?>
<p:tagLst xmlns:a="http://schemas.openxmlformats.org/drawingml/2006/main" xmlns:r="http://schemas.openxmlformats.org/officeDocument/2006/relationships" xmlns:p="http://schemas.openxmlformats.org/presentationml/2006/main">
  <p:tag name="SHP" val="TITLE"/>
</p:tagLst>
</file>

<file path=ppt/tags/tag262.xml><?xml version="1.0" encoding="utf-8"?>
<p:tagLst xmlns:a="http://schemas.openxmlformats.org/drawingml/2006/main" xmlns:r="http://schemas.openxmlformats.org/officeDocument/2006/relationships" xmlns:p="http://schemas.openxmlformats.org/presentationml/2006/main">
  <p:tag name="SHP" val="TEXT1OF2"/>
  <p:tag name="SHAPE_ID" val="7"/>
  <p:tag name="ENUMTYPE" val="1"/>
  <p:tag name="BULLETTYPE" val="2"/>
</p:tagLst>
</file>

<file path=ppt/tags/tag263.xml><?xml version="1.0" encoding="utf-8"?>
<p:tagLst xmlns:a="http://schemas.openxmlformats.org/drawingml/2006/main" xmlns:r="http://schemas.openxmlformats.org/officeDocument/2006/relationships" xmlns:p="http://schemas.openxmlformats.org/presentationml/2006/main">
  <p:tag name="SHP" val="TEXT2OF2"/>
  <p:tag name="SHAPE_ID" val="8"/>
  <p:tag name="ENUMTYPE" val="1"/>
  <p:tag name="BULLETTYPE" val="2"/>
</p:tagLst>
</file>

<file path=ppt/tags/tag264.xml><?xml version="1.0" encoding="utf-8"?>
<p:tagLst xmlns:a="http://schemas.openxmlformats.org/drawingml/2006/main" xmlns:r="http://schemas.openxmlformats.org/officeDocument/2006/relationships" xmlns:p="http://schemas.openxmlformats.org/presentationml/2006/main">
  <p:tag name="SHP" val="PAGECOUNT"/>
</p:tagLst>
</file>

<file path=ppt/tags/tag265.xml><?xml version="1.0" encoding="utf-8"?>
<p:tagLst xmlns:a="http://schemas.openxmlformats.org/drawingml/2006/main" xmlns:r="http://schemas.openxmlformats.org/officeDocument/2006/relationships" xmlns:p="http://schemas.openxmlformats.org/presentationml/2006/main">
  <p:tag name="SHP" val="PAGECOUNT"/>
</p:tagLst>
</file>

<file path=ppt/tags/tag266.xml><?xml version="1.0" encoding="utf-8"?>
<p:tagLst xmlns:a="http://schemas.openxmlformats.org/drawingml/2006/main" xmlns:r="http://schemas.openxmlformats.org/officeDocument/2006/relationships" xmlns:p="http://schemas.openxmlformats.org/presentationml/2006/main">
  <p:tag name="SHP" val="PAGECOUNT"/>
</p:tagLst>
</file>

<file path=ppt/tags/tag267.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68.xml><?xml version="1.0" encoding="utf-8"?>
<p:tagLst xmlns:a="http://schemas.openxmlformats.org/drawingml/2006/main" xmlns:r="http://schemas.openxmlformats.org/officeDocument/2006/relationships" xmlns:p="http://schemas.openxmlformats.org/presentationml/2006/main">
  <p:tag name="SHP" val="TITLE"/>
</p:tagLst>
</file>

<file path=ppt/tags/tag269.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27.xml><?xml version="1.0" encoding="utf-8"?>
<p:tagLst xmlns:a="http://schemas.openxmlformats.org/drawingml/2006/main" xmlns:r="http://schemas.openxmlformats.org/officeDocument/2006/relationships" xmlns:p="http://schemas.openxmlformats.org/presentationml/2006/main">
  <p:tag name="SHP" val="PAGECOUNT"/>
</p:tagLst>
</file>

<file path=ppt/tags/tag270.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71.xml><?xml version="1.0" encoding="utf-8"?>
<p:tagLst xmlns:a="http://schemas.openxmlformats.org/drawingml/2006/main" xmlns:r="http://schemas.openxmlformats.org/officeDocument/2006/relationships" xmlns:p="http://schemas.openxmlformats.org/presentationml/2006/main">
  <p:tag name="SHP" val="PAGECOUNT"/>
</p:tagLst>
</file>

<file path=ppt/tags/tag272.xml><?xml version="1.0" encoding="utf-8"?>
<p:tagLst xmlns:a="http://schemas.openxmlformats.org/drawingml/2006/main" xmlns:r="http://schemas.openxmlformats.org/officeDocument/2006/relationships" xmlns:p="http://schemas.openxmlformats.org/presentationml/2006/main">
  <p:tag name="SHP" val="PAGECOUNT"/>
</p:tagLst>
</file>

<file path=ppt/tags/tag273.xml><?xml version="1.0" encoding="utf-8"?>
<p:tagLst xmlns:a="http://schemas.openxmlformats.org/drawingml/2006/main" xmlns:r="http://schemas.openxmlformats.org/officeDocument/2006/relationships" xmlns:p="http://schemas.openxmlformats.org/presentationml/2006/main">
  <p:tag name="SHP" val="PAGECOUNT"/>
</p:tagLst>
</file>

<file path=ppt/tags/tag274.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75.xml><?xml version="1.0" encoding="utf-8"?>
<p:tagLst xmlns:a="http://schemas.openxmlformats.org/drawingml/2006/main" xmlns:r="http://schemas.openxmlformats.org/officeDocument/2006/relationships" xmlns:p="http://schemas.openxmlformats.org/presentationml/2006/main">
  <p:tag name="SHP" val="TITLE"/>
</p:tagLst>
</file>

<file path=ppt/tags/tag276.xml><?xml version="1.0" encoding="utf-8"?>
<p:tagLst xmlns:a="http://schemas.openxmlformats.org/drawingml/2006/main" xmlns:r="http://schemas.openxmlformats.org/officeDocument/2006/relationships" xmlns:p="http://schemas.openxmlformats.org/presentationml/2006/main">
  <p:tag name="SHAPE_ID" val="18"/>
  <p:tag name="ENUMTYPE" val="1"/>
  <p:tag name="BULLETTYPE" val="2"/>
</p:tagLst>
</file>

<file path=ppt/tags/tag277.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78.xml><?xml version="1.0" encoding="utf-8"?>
<p:tagLst xmlns:a="http://schemas.openxmlformats.org/drawingml/2006/main" xmlns:r="http://schemas.openxmlformats.org/officeDocument/2006/relationships" xmlns:p="http://schemas.openxmlformats.org/presentationml/2006/main">
  <p:tag name="SHP" val="PAGECOUNT"/>
</p:tagLst>
</file>

<file path=ppt/tags/tag279.xml><?xml version="1.0" encoding="utf-8"?>
<p:tagLst xmlns:a="http://schemas.openxmlformats.org/drawingml/2006/main" xmlns:r="http://schemas.openxmlformats.org/officeDocument/2006/relationships" xmlns:p="http://schemas.openxmlformats.org/presentationml/2006/main">
  <p:tag name="SHP" val="PAGECOUNT"/>
</p:tagLst>
</file>

<file path=ppt/tags/tag28.xml><?xml version="1.0" encoding="utf-8"?>
<p:tagLst xmlns:a="http://schemas.openxmlformats.org/drawingml/2006/main" xmlns:r="http://schemas.openxmlformats.org/officeDocument/2006/relationships" xmlns:p="http://schemas.openxmlformats.org/presentationml/2006/main">
  <p:tag name="SHP" val="PAGECOUNT"/>
</p:tagLst>
</file>

<file path=ppt/tags/tag280.xml><?xml version="1.0" encoding="utf-8"?>
<p:tagLst xmlns:a="http://schemas.openxmlformats.org/drawingml/2006/main" xmlns:r="http://schemas.openxmlformats.org/officeDocument/2006/relationships" xmlns:p="http://schemas.openxmlformats.org/presentationml/2006/main">
  <p:tag name="SHP" val="PAGECOUNT"/>
</p:tagLst>
</file>

<file path=ppt/tags/tag281.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82.xml><?xml version="1.0" encoding="utf-8"?>
<p:tagLst xmlns:a="http://schemas.openxmlformats.org/drawingml/2006/main" xmlns:r="http://schemas.openxmlformats.org/officeDocument/2006/relationships" xmlns:p="http://schemas.openxmlformats.org/presentationml/2006/main">
  <p:tag name="SHP" val="TITLE"/>
</p:tagLst>
</file>

<file path=ppt/tags/tag283.xml><?xml version="1.0" encoding="utf-8"?>
<p:tagLst xmlns:a="http://schemas.openxmlformats.org/drawingml/2006/main" xmlns:r="http://schemas.openxmlformats.org/officeDocument/2006/relationships" xmlns:p="http://schemas.openxmlformats.org/presentationml/2006/main">
  <p:tag name="SHAPE_ID" val="32"/>
  <p:tag name="ENUMTYPE" val="1"/>
  <p:tag name="BULLETTYPE" val="2"/>
</p:tagLst>
</file>

<file path=ppt/tags/tag284.xml><?xml version="1.0" encoding="utf-8"?>
<p:tagLst xmlns:a="http://schemas.openxmlformats.org/drawingml/2006/main" xmlns:r="http://schemas.openxmlformats.org/officeDocument/2006/relationships" xmlns:p="http://schemas.openxmlformats.org/presentationml/2006/main">
  <p:tag name="SHAPE_ID" val="33"/>
  <p:tag name="ENUMTYPE" val="1"/>
  <p:tag name="BULLETTYPE" val="2"/>
</p:tagLst>
</file>

<file path=ppt/tags/tag285.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86.xml><?xml version="1.0" encoding="utf-8"?>
<p:tagLst xmlns:a="http://schemas.openxmlformats.org/drawingml/2006/main" xmlns:r="http://schemas.openxmlformats.org/officeDocument/2006/relationships" xmlns:p="http://schemas.openxmlformats.org/presentationml/2006/main">
  <p:tag name="SHP" val="PAGECOUNT"/>
</p:tagLst>
</file>

<file path=ppt/tags/tag287.xml><?xml version="1.0" encoding="utf-8"?>
<p:tagLst xmlns:a="http://schemas.openxmlformats.org/drawingml/2006/main" xmlns:r="http://schemas.openxmlformats.org/officeDocument/2006/relationships" xmlns:p="http://schemas.openxmlformats.org/presentationml/2006/main">
  <p:tag name="SHP" val="PAGECOUNT"/>
</p:tagLst>
</file>

<file path=ppt/tags/tag288.xml><?xml version="1.0" encoding="utf-8"?>
<p:tagLst xmlns:a="http://schemas.openxmlformats.org/drawingml/2006/main" xmlns:r="http://schemas.openxmlformats.org/officeDocument/2006/relationships" xmlns:p="http://schemas.openxmlformats.org/presentationml/2006/main">
  <p:tag name="SHP" val="PAGECOUNT"/>
</p:tagLst>
</file>

<file path=ppt/tags/tag289.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9.xml><?xml version="1.0" encoding="utf-8"?>
<p:tagLst xmlns:a="http://schemas.openxmlformats.org/drawingml/2006/main" xmlns:r="http://schemas.openxmlformats.org/officeDocument/2006/relationships" xmlns:p="http://schemas.openxmlformats.org/presentationml/2006/main">
  <p:tag name="SHP" val="PAGECOUNT"/>
</p:tagLst>
</file>

<file path=ppt/tags/tag290.xml><?xml version="1.0" encoding="utf-8"?>
<p:tagLst xmlns:a="http://schemas.openxmlformats.org/drawingml/2006/main" xmlns:r="http://schemas.openxmlformats.org/officeDocument/2006/relationships" xmlns:p="http://schemas.openxmlformats.org/presentationml/2006/main">
  <p:tag name="SHP" val="TITLE"/>
</p:tagLst>
</file>

<file path=ppt/tags/tag291.xml><?xml version="1.0" encoding="utf-8"?>
<p:tagLst xmlns:a="http://schemas.openxmlformats.org/drawingml/2006/main" xmlns:r="http://schemas.openxmlformats.org/officeDocument/2006/relationships" xmlns:p="http://schemas.openxmlformats.org/presentationml/2006/main">
  <p:tag name="SHAPE_ID" val="32"/>
  <p:tag name="ENUMTYPE" val="1"/>
  <p:tag name="BULLETTYPE" val="2"/>
</p:tagLst>
</file>

<file path=ppt/tags/tag292.xml><?xml version="1.0" encoding="utf-8"?>
<p:tagLst xmlns:a="http://schemas.openxmlformats.org/drawingml/2006/main" xmlns:r="http://schemas.openxmlformats.org/officeDocument/2006/relationships" xmlns:p="http://schemas.openxmlformats.org/presentationml/2006/main">
  <p:tag name="SHAPE_ID" val="33"/>
  <p:tag name="ENUMTYPE" val="1"/>
  <p:tag name="BULLETTYPE" val="2"/>
</p:tagLst>
</file>

<file path=ppt/tags/tag293.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94.xml><?xml version="1.0" encoding="utf-8"?>
<p:tagLst xmlns:a="http://schemas.openxmlformats.org/drawingml/2006/main" xmlns:r="http://schemas.openxmlformats.org/officeDocument/2006/relationships" xmlns:p="http://schemas.openxmlformats.org/presentationml/2006/main">
  <p:tag name="SHP" val="PAGECOUNT"/>
</p:tagLst>
</file>

<file path=ppt/tags/tag295.xml><?xml version="1.0" encoding="utf-8"?>
<p:tagLst xmlns:a="http://schemas.openxmlformats.org/drawingml/2006/main" xmlns:r="http://schemas.openxmlformats.org/officeDocument/2006/relationships" xmlns:p="http://schemas.openxmlformats.org/presentationml/2006/main">
  <p:tag name="SHP" val="PAGECOUNT"/>
</p:tagLst>
</file>

<file path=ppt/tags/tag296.xml><?xml version="1.0" encoding="utf-8"?>
<p:tagLst xmlns:a="http://schemas.openxmlformats.org/drawingml/2006/main" xmlns:r="http://schemas.openxmlformats.org/officeDocument/2006/relationships" xmlns:p="http://schemas.openxmlformats.org/presentationml/2006/main">
  <p:tag name="SHP" val="PAGECOUNT"/>
</p:tagLst>
</file>

<file path=ppt/tags/tag297.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98.xml><?xml version="1.0" encoding="utf-8"?>
<p:tagLst xmlns:a="http://schemas.openxmlformats.org/drawingml/2006/main" xmlns:r="http://schemas.openxmlformats.org/officeDocument/2006/relationships" xmlns:p="http://schemas.openxmlformats.org/presentationml/2006/main">
  <p:tag name="SHP" val="TITLE"/>
</p:tagLst>
</file>

<file path=ppt/tags/tag299.xml><?xml version="1.0" encoding="utf-8"?>
<p:tagLst xmlns:a="http://schemas.openxmlformats.org/drawingml/2006/main" xmlns:r="http://schemas.openxmlformats.org/officeDocument/2006/relationships" xmlns:p="http://schemas.openxmlformats.org/presentationml/2006/main">
  <p:tag name="SHP" val="TEXT1OF1"/>
</p:tagLst>
</file>

<file path=ppt/tags/tag3.xml><?xml version="1.0" encoding="utf-8"?>
<p:tagLst xmlns:a="http://schemas.openxmlformats.org/drawingml/2006/main" xmlns:r="http://schemas.openxmlformats.org/officeDocument/2006/relationships" xmlns:p="http://schemas.openxmlformats.org/presentationml/2006/main">
  <p:tag name="SHP" val="BGIMAGE"/>
</p:tagLst>
</file>

<file path=ppt/tags/tag30.xml><?xml version="1.0" encoding="utf-8"?>
<p:tagLst xmlns:a="http://schemas.openxmlformats.org/drawingml/2006/main" xmlns:r="http://schemas.openxmlformats.org/officeDocument/2006/relationships" xmlns:p="http://schemas.openxmlformats.org/presentationml/2006/main">
  <p:tag name="SLIDE" val="CHAPTER"/>
  <p:tag name="CHAPTERCOLOR" val="3454193"/>
</p:tagLst>
</file>

<file path=ppt/tags/tag300.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301.xml><?xml version="1.0" encoding="utf-8"?>
<p:tagLst xmlns:a="http://schemas.openxmlformats.org/drawingml/2006/main" xmlns:r="http://schemas.openxmlformats.org/officeDocument/2006/relationships" xmlns:p="http://schemas.openxmlformats.org/presentationml/2006/main">
  <p:tag name="SHP" val="PAGECOUNT"/>
</p:tagLst>
</file>

<file path=ppt/tags/tag302.xml><?xml version="1.0" encoding="utf-8"?>
<p:tagLst xmlns:a="http://schemas.openxmlformats.org/drawingml/2006/main" xmlns:r="http://schemas.openxmlformats.org/officeDocument/2006/relationships" xmlns:p="http://schemas.openxmlformats.org/presentationml/2006/main">
  <p:tag name="SHP" val="PAGECOUNT"/>
</p:tagLst>
</file>

<file path=ppt/tags/tag303.xml><?xml version="1.0" encoding="utf-8"?>
<p:tagLst xmlns:a="http://schemas.openxmlformats.org/drawingml/2006/main" xmlns:r="http://schemas.openxmlformats.org/officeDocument/2006/relationships" xmlns:p="http://schemas.openxmlformats.org/presentationml/2006/main">
  <p:tag name="SHP" val="PAGECOUNT"/>
</p:tagLst>
</file>

<file path=ppt/tags/tag304.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05.xml><?xml version="1.0" encoding="utf-8"?>
<p:tagLst xmlns:a="http://schemas.openxmlformats.org/drawingml/2006/main" xmlns:r="http://schemas.openxmlformats.org/officeDocument/2006/relationships" xmlns:p="http://schemas.openxmlformats.org/presentationml/2006/main">
  <p:tag name="SHP" val="TITLE"/>
</p:tagLst>
</file>

<file path=ppt/tags/tag306.xml><?xml version="1.0" encoding="utf-8"?>
<p:tagLst xmlns:a="http://schemas.openxmlformats.org/drawingml/2006/main" xmlns:r="http://schemas.openxmlformats.org/officeDocument/2006/relationships" xmlns:p="http://schemas.openxmlformats.org/presentationml/2006/main">
  <p:tag name="SHP" val="TEXT1OF1"/>
</p:tagLst>
</file>

<file path=ppt/tags/tag307.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308.xml><?xml version="1.0" encoding="utf-8"?>
<p:tagLst xmlns:a="http://schemas.openxmlformats.org/drawingml/2006/main" xmlns:r="http://schemas.openxmlformats.org/officeDocument/2006/relationships" xmlns:p="http://schemas.openxmlformats.org/presentationml/2006/main">
  <p:tag name="SHP" val="PAGECOUNT"/>
</p:tagLst>
</file>

<file path=ppt/tags/tag309.xml><?xml version="1.0" encoding="utf-8"?>
<p:tagLst xmlns:a="http://schemas.openxmlformats.org/drawingml/2006/main" xmlns:r="http://schemas.openxmlformats.org/officeDocument/2006/relationships" xmlns:p="http://schemas.openxmlformats.org/presentationml/2006/main">
  <p:tag name="SHP" val="PAGECOUNT"/>
</p:tagLst>
</file>

<file path=ppt/tags/tag31.xml><?xml version="1.0" encoding="utf-8"?>
<p:tagLst xmlns:a="http://schemas.openxmlformats.org/drawingml/2006/main" xmlns:r="http://schemas.openxmlformats.org/officeDocument/2006/relationships" xmlns:p="http://schemas.openxmlformats.org/presentationml/2006/main">
  <p:tag name="SHP" val="BGIMAGE"/>
</p:tagLst>
</file>

<file path=ppt/tags/tag310.xml><?xml version="1.0" encoding="utf-8"?>
<p:tagLst xmlns:a="http://schemas.openxmlformats.org/drawingml/2006/main" xmlns:r="http://schemas.openxmlformats.org/officeDocument/2006/relationships" xmlns:p="http://schemas.openxmlformats.org/presentationml/2006/main">
  <p:tag name="SHP" val="PAGECOUNT"/>
</p:tagLst>
</file>

<file path=ppt/tags/tag311.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12.xml><?xml version="1.0" encoding="utf-8"?>
<p:tagLst xmlns:a="http://schemas.openxmlformats.org/drawingml/2006/main" xmlns:r="http://schemas.openxmlformats.org/officeDocument/2006/relationships" xmlns:p="http://schemas.openxmlformats.org/presentationml/2006/main">
  <p:tag name="SHP" val="TITLE"/>
</p:tagLst>
</file>

<file path=ppt/tags/tag313.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314.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315.xml><?xml version="1.0" encoding="utf-8"?>
<p:tagLst xmlns:a="http://schemas.openxmlformats.org/drawingml/2006/main" xmlns:r="http://schemas.openxmlformats.org/officeDocument/2006/relationships" xmlns:p="http://schemas.openxmlformats.org/presentationml/2006/main">
  <p:tag name="SHP" val="PAGECOUNT"/>
</p:tagLst>
</file>

<file path=ppt/tags/tag316.xml><?xml version="1.0" encoding="utf-8"?>
<p:tagLst xmlns:a="http://schemas.openxmlformats.org/drawingml/2006/main" xmlns:r="http://schemas.openxmlformats.org/officeDocument/2006/relationships" xmlns:p="http://schemas.openxmlformats.org/presentationml/2006/main">
  <p:tag name="SHP" val="PAGECOUNT"/>
</p:tagLst>
</file>

<file path=ppt/tags/tag317.xml><?xml version="1.0" encoding="utf-8"?>
<p:tagLst xmlns:a="http://schemas.openxmlformats.org/drawingml/2006/main" xmlns:r="http://schemas.openxmlformats.org/officeDocument/2006/relationships" xmlns:p="http://schemas.openxmlformats.org/presentationml/2006/main">
  <p:tag name="SHP" val="PAGECOUNT"/>
</p:tagLst>
</file>

<file path=ppt/tags/tag318.xml><?xml version="1.0" encoding="utf-8"?>
<p:tagLst xmlns:a="http://schemas.openxmlformats.org/drawingml/2006/main" xmlns:r="http://schemas.openxmlformats.org/officeDocument/2006/relationships" xmlns:p="http://schemas.openxmlformats.org/presentationml/2006/main">
  <p:tag name="SLIDE" val="CHAPTER"/>
  <p:tag name="CHAPTERCOLOR" val="6133529"/>
</p:tagLst>
</file>

<file path=ppt/tags/tag319.xml><?xml version="1.0" encoding="utf-8"?>
<p:tagLst xmlns:a="http://schemas.openxmlformats.org/drawingml/2006/main" xmlns:r="http://schemas.openxmlformats.org/officeDocument/2006/relationships" xmlns:p="http://schemas.openxmlformats.org/presentationml/2006/main">
  <p:tag name="SHP" val="BGIMAGE"/>
</p:tagLst>
</file>

<file path=ppt/tags/tag32.xml><?xml version="1.0" encoding="utf-8"?>
<p:tagLst xmlns:a="http://schemas.openxmlformats.org/drawingml/2006/main" xmlns:r="http://schemas.openxmlformats.org/officeDocument/2006/relationships" xmlns:p="http://schemas.openxmlformats.org/presentationml/2006/main">
  <p:tag name="SHP" val="CHAPTER_TITLE"/>
</p:tagLst>
</file>

<file path=ppt/tags/tag320.xml><?xml version="1.0" encoding="utf-8"?>
<p:tagLst xmlns:a="http://schemas.openxmlformats.org/drawingml/2006/main" xmlns:r="http://schemas.openxmlformats.org/officeDocument/2006/relationships" xmlns:p="http://schemas.openxmlformats.org/presentationml/2006/main">
  <p:tag name="SHP" val="CHAPTER_TITLE"/>
</p:tagLst>
</file>

<file path=ppt/tags/tag321.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22.xml><?xml version="1.0" encoding="utf-8"?>
<p:tagLst xmlns:a="http://schemas.openxmlformats.org/drawingml/2006/main" xmlns:r="http://schemas.openxmlformats.org/officeDocument/2006/relationships" xmlns:p="http://schemas.openxmlformats.org/presentationml/2006/main">
  <p:tag name="SHP" val="TITLE"/>
</p:tagLst>
</file>

<file path=ppt/tags/tag323.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324.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325.xml><?xml version="1.0" encoding="utf-8"?>
<p:tagLst xmlns:a="http://schemas.openxmlformats.org/drawingml/2006/main" xmlns:r="http://schemas.openxmlformats.org/officeDocument/2006/relationships" xmlns:p="http://schemas.openxmlformats.org/presentationml/2006/main">
  <p:tag name="SHP" val="PAGECOUNT"/>
</p:tagLst>
</file>

<file path=ppt/tags/tag326.xml><?xml version="1.0" encoding="utf-8"?>
<p:tagLst xmlns:a="http://schemas.openxmlformats.org/drawingml/2006/main" xmlns:r="http://schemas.openxmlformats.org/officeDocument/2006/relationships" xmlns:p="http://schemas.openxmlformats.org/presentationml/2006/main">
  <p:tag name="SHP" val="PAGECOUNT"/>
</p:tagLst>
</file>

<file path=ppt/tags/tag327.xml><?xml version="1.0" encoding="utf-8"?>
<p:tagLst xmlns:a="http://schemas.openxmlformats.org/drawingml/2006/main" xmlns:r="http://schemas.openxmlformats.org/officeDocument/2006/relationships" xmlns:p="http://schemas.openxmlformats.org/presentationml/2006/main">
  <p:tag name="SHP" val="PAGECOUNT"/>
</p:tagLst>
</file>

<file path=ppt/tags/tag328.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29.xml><?xml version="1.0" encoding="utf-8"?>
<p:tagLst xmlns:a="http://schemas.openxmlformats.org/drawingml/2006/main" xmlns:r="http://schemas.openxmlformats.org/officeDocument/2006/relationships" xmlns:p="http://schemas.openxmlformats.org/presentationml/2006/main">
  <p:tag name="HL" val="7"/>
</p:tagLst>
</file>

<file path=ppt/tags/tag3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30.xml><?xml version="1.0" encoding="utf-8"?>
<p:tagLst xmlns:a="http://schemas.openxmlformats.org/drawingml/2006/main" xmlns:r="http://schemas.openxmlformats.org/officeDocument/2006/relationships" xmlns:p="http://schemas.openxmlformats.org/presentationml/2006/main">
  <p:tag name="HL" val="7"/>
</p:tagLst>
</file>

<file path=ppt/tags/tag331.xml><?xml version="1.0" encoding="utf-8"?>
<p:tagLst xmlns:a="http://schemas.openxmlformats.org/drawingml/2006/main" xmlns:r="http://schemas.openxmlformats.org/officeDocument/2006/relationships" xmlns:p="http://schemas.openxmlformats.org/presentationml/2006/main">
  <p:tag name="HL" val="7"/>
</p:tagLst>
</file>

<file path=ppt/tags/tag332.xml><?xml version="1.0" encoding="utf-8"?>
<p:tagLst xmlns:a="http://schemas.openxmlformats.org/drawingml/2006/main" xmlns:r="http://schemas.openxmlformats.org/officeDocument/2006/relationships" xmlns:p="http://schemas.openxmlformats.org/presentationml/2006/main">
  <p:tag name="HL" val="7"/>
</p:tagLst>
</file>

<file path=ppt/tags/tag333.xml><?xml version="1.0" encoding="utf-8"?>
<p:tagLst xmlns:a="http://schemas.openxmlformats.org/drawingml/2006/main" xmlns:r="http://schemas.openxmlformats.org/officeDocument/2006/relationships" xmlns:p="http://schemas.openxmlformats.org/presentationml/2006/main">
  <p:tag name="SHP" val="TITLE"/>
</p:tagLst>
</file>

<file path=ppt/tags/tag334.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3"/>
  <p:tag name="BULLETTYPE" val="2"/>
  <p:tag name="ENUM" val="1-1,2-1,3-1,4-1"/>
</p:tagLst>
</file>

<file path=ppt/tags/tag335.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336.xml><?xml version="1.0" encoding="utf-8"?>
<p:tagLst xmlns:a="http://schemas.openxmlformats.org/drawingml/2006/main" xmlns:r="http://schemas.openxmlformats.org/officeDocument/2006/relationships" xmlns:p="http://schemas.openxmlformats.org/presentationml/2006/main">
  <p:tag name="SHP" val="PAGECOUNT"/>
</p:tagLst>
</file>

<file path=ppt/tags/tag337.xml><?xml version="1.0" encoding="utf-8"?>
<p:tagLst xmlns:a="http://schemas.openxmlformats.org/drawingml/2006/main" xmlns:r="http://schemas.openxmlformats.org/officeDocument/2006/relationships" xmlns:p="http://schemas.openxmlformats.org/presentationml/2006/main">
  <p:tag name="SHP" val="PAGECOUNT"/>
</p:tagLst>
</file>

<file path=ppt/tags/tag338.xml><?xml version="1.0" encoding="utf-8"?>
<p:tagLst xmlns:a="http://schemas.openxmlformats.org/drawingml/2006/main" xmlns:r="http://schemas.openxmlformats.org/officeDocument/2006/relationships" xmlns:p="http://schemas.openxmlformats.org/presentationml/2006/main">
  <p:tag name="SHP" val="PAGECOUNT"/>
</p:tagLst>
</file>

<file path=ppt/tags/tag339.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4.xml><?xml version="1.0" encoding="utf-8"?>
<p:tagLst xmlns:a="http://schemas.openxmlformats.org/drawingml/2006/main" xmlns:r="http://schemas.openxmlformats.org/officeDocument/2006/relationships" xmlns:p="http://schemas.openxmlformats.org/presentationml/2006/main">
  <p:tag name="SHP" val="TITLE"/>
</p:tagLst>
</file>

<file path=ppt/tags/tag340.xml><?xml version="1.0" encoding="utf-8"?>
<p:tagLst xmlns:a="http://schemas.openxmlformats.org/drawingml/2006/main" xmlns:r="http://schemas.openxmlformats.org/officeDocument/2006/relationships" xmlns:p="http://schemas.openxmlformats.org/presentationml/2006/main">
  <p:tag name="SHP" val="TITLE"/>
</p:tagLst>
</file>

<file path=ppt/tags/tag341.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342.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343.xml><?xml version="1.0" encoding="utf-8"?>
<p:tagLst xmlns:a="http://schemas.openxmlformats.org/drawingml/2006/main" xmlns:r="http://schemas.openxmlformats.org/officeDocument/2006/relationships" xmlns:p="http://schemas.openxmlformats.org/presentationml/2006/main">
  <p:tag name="SHP" val="PAGECOUNT"/>
</p:tagLst>
</file>

<file path=ppt/tags/tag344.xml><?xml version="1.0" encoding="utf-8"?>
<p:tagLst xmlns:a="http://schemas.openxmlformats.org/drawingml/2006/main" xmlns:r="http://schemas.openxmlformats.org/officeDocument/2006/relationships" xmlns:p="http://schemas.openxmlformats.org/presentationml/2006/main">
  <p:tag name="SHP" val="PAGECOUNT"/>
</p:tagLst>
</file>

<file path=ppt/tags/tag345.xml><?xml version="1.0" encoding="utf-8"?>
<p:tagLst xmlns:a="http://schemas.openxmlformats.org/drawingml/2006/main" xmlns:r="http://schemas.openxmlformats.org/officeDocument/2006/relationships" xmlns:p="http://schemas.openxmlformats.org/presentationml/2006/main">
  <p:tag name="SHP" val="PAGECOUNT"/>
</p:tagLst>
</file>

<file path=ppt/tags/tag346.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47.xml><?xml version="1.0" encoding="utf-8"?>
<p:tagLst xmlns:a="http://schemas.openxmlformats.org/drawingml/2006/main" xmlns:r="http://schemas.openxmlformats.org/officeDocument/2006/relationships" xmlns:p="http://schemas.openxmlformats.org/presentationml/2006/main">
  <p:tag name="SHP" val="TITLE"/>
</p:tagLst>
</file>

<file path=ppt/tags/tag348.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349.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35.xml><?xml version="1.0" encoding="utf-8"?>
<p:tagLst xmlns:a="http://schemas.openxmlformats.org/drawingml/2006/main" xmlns:r="http://schemas.openxmlformats.org/officeDocument/2006/relationships" xmlns:p="http://schemas.openxmlformats.org/presentationml/2006/main">
  <p:tag name="SHP" val="PAGECOUNT"/>
</p:tagLst>
</file>

<file path=ppt/tags/tag350.xml><?xml version="1.0" encoding="utf-8"?>
<p:tagLst xmlns:a="http://schemas.openxmlformats.org/drawingml/2006/main" xmlns:r="http://schemas.openxmlformats.org/officeDocument/2006/relationships" xmlns:p="http://schemas.openxmlformats.org/presentationml/2006/main">
  <p:tag name="SHP" val="PAGECOUNT"/>
</p:tagLst>
</file>

<file path=ppt/tags/tag351.xml><?xml version="1.0" encoding="utf-8"?>
<p:tagLst xmlns:a="http://schemas.openxmlformats.org/drawingml/2006/main" xmlns:r="http://schemas.openxmlformats.org/officeDocument/2006/relationships" xmlns:p="http://schemas.openxmlformats.org/presentationml/2006/main">
  <p:tag name="SHP" val="PAGECOUNT"/>
</p:tagLst>
</file>

<file path=ppt/tags/tag352.xml><?xml version="1.0" encoding="utf-8"?>
<p:tagLst xmlns:a="http://schemas.openxmlformats.org/drawingml/2006/main" xmlns:r="http://schemas.openxmlformats.org/officeDocument/2006/relationships" xmlns:p="http://schemas.openxmlformats.org/presentationml/2006/main">
  <p:tag name="SHP" val="PAGECOUNT"/>
</p:tagLst>
</file>

<file path=ppt/tags/tag35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54.xml><?xml version="1.0" encoding="utf-8"?>
<p:tagLst xmlns:a="http://schemas.openxmlformats.org/drawingml/2006/main" xmlns:r="http://schemas.openxmlformats.org/officeDocument/2006/relationships" xmlns:p="http://schemas.openxmlformats.org/presentationml/2006/main">
  <p:tag name="SHP" val="TITLE"/>
</p:tagLst>
</file>

<file path=ppt/tags/tag355.xml><?xml version="1.0" encoding="utf-8"?>
<p:tagLst xmlns:a="http://schemas.openxmlformats.org/drawingml/2006/main" xmlns:r="http://schemas.openxmlformats.org/officeDocument/2006/relationships" xmlns:p="http://schemas.openxmlformats.org/presentationml/2006/main">
  <p:tag name="SHP" val="TEXT1OF1"/>
</p:tagLst>
</file>

<file path=ppt/tags/tag356.xml><?xml version="1.0" encoding="utf-8"?>
<p:tagLst xmlns:a="http://schemas.openxmlformats.org/drawingml/2006/main" xmlns:r="http://schemas.openxmlformats.org/officeDocument/2006/relationships" xmlns:p="http://schemas.openxmlformats.org/presentationml/2006/main">
  <p:tag name="SHAPE_ID" val="17"/>
  <p:tag name="ENUMTYPE" val="1"/>
  <p:tag name="BULLETTYPE" val="2"/>
</p:tagLst>
</file>

<file path=ppt/tags/tag357.xml><?xml version="1.0" encoding="utf-8"?>
<p:tagLst xmlns:a="http://schemas.openxmlformats.org/drawingml/2006/main" xmlns:r="http://schemas.openxmlformats.org/officeDocument/2006/relationships" xmlns:p="http://schemas.openxmlformats.org/presentationml/2006/main">
  <p:tag name="SHAPE_ID" val="18"/>
  <p:tag name="ENUMTYPE" val="1"/>
  <p:tag name="BULLETTYPE" val="2"/>
</p:tagLst>
</file>

<file path=ppt/tags/tag358.xml><?xml version="1.0" encoding="utf-8"?>
<p:tagLst xmlns:a="http://schemas.openxmlformats.org/drawingml/2006/main" xmlns:r="http://schemas.openxmlformats.org/officeDocument/2006/relationships" xmlns:p="http://schemas.openxmlformats.org/presentationml/2006/main">
  <p:tag name="SHAPE_ID" val="19"/>
  <p:tag name="ENUMTYPE" val="1"/>
  <p:tag name="BULLETTYPE" val="2"/>
</p:tagLst>
</file>

<file path=ppt/tags/tag359.xml><?xml version="1.0" encoding="utf-8"?>
<p:tagLst xmlns:a="http://schemas.openxmlformats.org/drawingml/2006/main" xmlns:r="http://schemas.openxmlformats.org/officeDocument/2006/relationships" xmlns:p="http://schemas.openxmlformats.org/presentationml/2006/main">
  <p:tag name="SHAPE_ID" val="20"/>
  <p:tag name="ENUMTYPE" val="1"/>
  <p:tag name="BULLETTYPE" val="2"/>
</p:tagLst>
</file>

<file path=ppt/tags/tag36.xml><?xml version="1.0" encoding="utf-8"?>
<p:tagLst xmlns:a="http://schemas.openxmlformats.org/drawingml/2006/main" xmlns:r="http://schemas.openxmlformats.org/officeDocument/2006/relationships" xmlns:p="http://schemas.openxmlformats.org/presentationml/2006/main">
  <p:tag name="SHP" val="PAGECOUNT"/>
</p:tagLst>
</file>

<file path=ppt/tags/tag360.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361.xml><?xml version="1.0" encoding="utf-8"?>
<p:tagLst xmlns:a="http://schemas.openxmlformats.org/drawingml/2006/main" xmlns:r="http://schemas.openxmlformats.org/officeDocument/2006/relationships" xmlns:p="http://schemas.openxmlformats.org/presentationml/2006/main">
  <p:tag name="SHP" val="PAGECOUNT"/>
</p:tagLst>
</file>

<file path=ppt/tags/tag362.xml><?xml version="1.0" encoding="utf-8"?>
<p:tagLst xmlns:a="http://schemas.openxmlformats.org/drawingml/2006/main" xmlns:r="http://schemas.openxmlformats.org/officeDocument/2006/relationships" xmlns:p="http://schemas.openxmlformats.org/presentationml/2006/main">
  <p:tag name="SHP" val="PAGECOUNT"/>
</p:tagLst>
</file>

<file path=ppt/tags/tag363.xml><?xml version="1.0" encoding="utf-8"?>
<p:tagLst xmlns:a="http://schemas.openxmlformats.org/drawingml/2006/main" xmlns:r="http://schemas.openxmlformats.org/officeDocument/2006/relationships" xmlns:p="http://schemas.openxmlformats.org/presentationml/2006/main">
  <p:tag name="SHP" val="PAGECOUNT"/>
</p:tagLst>
</file>

<file path=ppt/tags/tag364.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65.xml><?xml version="1.0" encoding="utf-8"?>
<p:tagLst xmlns:a="http://schemas.openxmlformats.org/drawingml/2006/main" xmlns:r="http://schemas.openxmlformats.org/officeDocument/2006/relationships" xmlns:p="http://schemas.openxmlformats.org/presentationml/2006/main">
  <p:tag name="SHP" val="TITLE"/>
</p:tagLst>
</file>

<file path=ppt/tags/tag366.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367.xml><?xml version="1.0" encoding="utf-8"?>
<p:tagLst xmlns:a="http://schemas.openxmlformats.org/drawingml/2006/main" xmlns:r="http://schemas.openxmlformats.org/officeDocument/2006/relationships" xmlns:p="http://schemas.openxmlformats.org/presentationml/2006/main">
  <p:tag name="SHP" val="PAGECOUNT"/>
</p:tagLst>
</file>

<file path=ppt/tags/tag368.xml><?xml version="1.0" encoding="utf-8"?>
<p:tagLst xmlns:a="http://schemas.openxmlformats.org/drawingml/2006/main" xmlns:r="http://schemas.openxmlformats.org/officeDocument/2006/relationships" xmlns:p="http://schemas.openxmlformats.org/presentationml/2006/main">
  <p:tag name="SHP" val="PAGECOUNT"/>
</p:tagLst>
</file>

<file path=ppt/tags/tag369.xml><?xml version="1.0" encoding="utf-8"?>
<p:tagLst xmlns:a="http://schemas.openxmlformats.org/drawingml/2006/main" xmlns:r="http://schemas.openxmlformats.org/officeDocument/2006/relationships" xmlns:p="http://schemas.openxmlformats.org/presentationml/2006/main">
  <p:tag name="SHP" val="PAGECOUNT"/>
</p:tagLst>
</file>

<file path=ppt/tags/tag37.xml><?xml version="1.0" encoding="utf-8"?>
<p:tagLst xmlns:a="http://schemas.openxmlformats.org/drawingml/2006/main" xmlns:r="http://schemas.openxmlformats.org/officeDocument/2006/relationships" xmlns:p="http://schemas.openxmlformats.org/presentationml/2006/main">
  <p:tag name="SHP" val="PAGECOUNT"/>
</p:tagLst>
</file>

<file path=ppt/tags/tag370.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71.xml><?xml version="1.0" encoding="utf-8"?>
<p:tagLst xmlns:a="http://schemas.openxmlformats.org/drawingml/2006/main" xmlns:r="http://schemas.openxmlformats.org/officeDocument/2006/relationships" xmlns:p="http://schemas.openxmlformats.org/presentationml/2006/main">
  <p:tag name="HL" val="7"/>
</p:tagLst>
</file>

<file path=ppt/tags/tag372.xml><?xml version="1.0" encoding="utf-8"?>
<p:tagLst xmlns:a="http://schemas.openxmlformats.org/drawingml/2006/main" xmlns:r="http://schemas.openxmlformats.org/officeDocument/2006/relationships" xmlns:p="http://schemas.openxmlformats.org/presentationml/2006/main">
  <p:tag name="HL" val="7"/>
</p:tagLst>
</file>

<file path=ppt/tags/tag373.xml><?xml version="1.0" encoding="utf-8"?>
<p:tagLst xmlns:a="http://schemas.openxmlformats.org/drawingml/2006/main" xmlns:r="http://schemas.openxmlformats.org/officeDocument/2006/relationships" xmlns:p="http://schemas.openxmlformats.org/presentationml/2006/main">
  <p:tag name="HL" val="7"/>
</p:tagLst>
</file>

<file path=ppt/tags/tag374.xml><?xml version="1.0" encoding="utf-8"?>
<p:tagLst xmlns:a="http://schemas.openxmlformats.org/drawingml/2006/main" xmlns:r="http://schemas.openxmlformats.org/officeDocument/2006/relationships" xmlns:p="http://schemas.openxmlformats.org/presentationml/2006/main">
  <p:tag name="HL" val="7"/>
</p:tagLst>
</file>

<file path=ppt/tags/tag375.xml><?xml version="1.0" encoding="utf-8"?>
<p:tagLst xmlns:a="http://schemas.openxmlformats.org/drawingml/2006/main" xmlns:r="http://schemas.openxmlformats.org/officeDocument/2006/relationships" xmlns:p="http://schemas.openxmlformats.org/presentationml/2006/main">
  <p:tag name="HL" val="7"/>
</p:tagLst>
</file>

<file path=ppt/tags/tag376.xml><?xml version="1.0" encoding="utf-8"?>
<p:tagLst xmlns:a="http://schemas.openxmlformats.org/drawingml/2006/main" xmlns:r="http://schemas.openxmlformats.org/officeDocument/2006/relationships" xmlns:p="http://schemas.openxmlformats.org/presentationml/2006/main">
  <p:tag name="SHP" val="TITLE"/>
</p:tagLst>
</file>

<file path=ppt/tags/tag377.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3"/>
  <p:tag name="BULLETTYPE" val="1"/>
  <p:tag name="ENUM" val="1-1,2-1,3-1,4-1,5-1"/>
</p:tagLst>
</file>

<file path=ppt/tags/tag378.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379.xml><?xml version="1.0" encoding="utf-8"?>
<p:tagLst xmlns:a="http://schemas.openxmlformats.org/drawingml/2006/main" xmlns:r="http://schemas.openxmlformats.org/officeDocument/2006/relationships" xmlns:p="http://schemas.openxmlformats.org/presentationml/2006/main">
  <p:tag name="SHP" val="PAGECOUNT"/>
</p:tagLst>
</file>

<file path=ppt/tags/tag38.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80.xml><?xml version="1.0" encoding="utf-8"?>
<p:tagLst xmlns:a="http://schemas.openxmlformats.org/drawingml/2006/main" xmlns:r="http://schemas.openxmlformats.org/officeDocument/2006/relationships" xmlns:p="http://schemas.openxmlformats.org/presentationml/2006/main">
  <p:tag name="SHP" val="PAGECOUNT"/>
</p:tagLst>
</file>

<file path=ppt/tags/tag381.xml><?xml version="1.0" encoding="utf-8"?>
<p:tagLst xmlns:a="http://schemas.openxmlformats.org/drawingml/2006/main" xmlns:r="http://schemas.openxmlformats.org/officeDocument/2006/relationships" xmlns:p="http://schemas.openxmlformats.org/presentationml/2006/main">
  <p:tag name="SHP" val="PAGECOUNT"/>
</p:tagLst>
</file>

<file path=ppt/tags/tag382.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83.xml><?xml version="1.0" encoding="utf-8"?>
<p:tagLst xmlns:a="http://schemas.openxmlformats.org/drawingml/2006/main" xmlns:r="http://schemas.openxmlformats.org/officeDocument/2006/relationships" xmlns:p="http://schemas.openxmlformats.org/presentationml/2006/main">
  <p:tag name="SHP" val="TITLE"/>
</p:tagLst>
</file>

<file path=ppt/tags/tag384.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385.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386.xml><?xml version="1.0" encoding="utf-8"?>
<p:tagLst xmlns:a="http://schemas.openxmlformats.org/drawingml/2006/main" xmlns:r="http://schemas.openxmlformats.org/officeDocument/2006/relationships" xmlns:p="http://schemas.openxmlformats.org/presentationml/2006/main">
  <p:tag name="SHP" val="PAGECOUNT"/>
</p:tagLst>
</file>

<file path=ppt/tags/tag387.xml><?xml version="1.0" encoding="utf-8"?>
<p:tagLst xmlns:a="http://schemas.openxmlformats.org/drawingml/2006/main" xmlns:r="http://schemas.openxmlformats.org/officeDocument/2006/relationships" xmlns:p="http://schemas.openxmlformats.org/presentationml/2006/main">
  <p:tag name="SHP" val="PAGECOUNT"/>
</p:tagLst>
</file>

<file path=ppt/tags/tag388.xml><?xml version="1.0" encoding="utf-8"?>
<p:tagLst xmlns:a="http://schemas.openxmlformats.org/drawingml/2006/main" xmlns:r="http://schemas.openxmlformats.org/officeDocument/2006/relationships" xmlns:p="http://schemas.openxmlformats.org/presentationml/2006/main">
  <p:tag name="SHP" val="PAGECOUNT"/>
</p:tagLst>
</file>

<file path=ppt/tags/tag389.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9.xml><?xml version="1.0" encoding="utf-8"?>
<p:tagLst xmlns:a="http://schemas.openxmlformats.org/drawingml/2006/main" xmlns:r="http://schemas.openxmlformats.org/officeDocument/2006/relationships" xmlns:p="http://schemas.openxmlformats.org/presentationml/2006/main">
  <p:tag name="SHP" val="TITLE"/>
</p:tagLst>
</file>

<file path=ppt/tags/tag390.xml><?xml version="1.0" encoding="utf-8"?>
<p:tagLst xmlns:a="http://schemas.openxmlformats.org/drawingml/2006/main" xmlns:r="http://schemas.openxmlformats.org/officeDocument/2006/relationships" xmlns:p="http://schemas.openxmlformats.org/presentationml/2006/main">
  <p:tag name="SHP" val="TITLE"/>
</p:tagLst>
</file>

<file path=ppt/tags/tag391.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392.xml><?xml version="1.0" encoding="utf-8"?>
<p:tagLst xmlns:a="http://schemas.openxmlformats.org/drawingml/2006/main" xmlns:r="http://schemas.openxmlformats.org/officeDocument/2006/relationships" xmlns:p="http://schemas.openxmlformats.org/presentationml/2006/main">
  <p:tag name="SHP" val="TEXT1OF1"/>
  <p:tag name="SHAPE_ID" val="18"/>
  <p:tag name="ENUMTYPE" val="1"/>
  <p:tag name="BULLETTYPE" val="2"/>
</p:tagLst>
</file>

<file path=ppt/tags/tag393.xml><?xml version="1.0" encoding="utf-8"?>
<p:tagLst xmlns:a="http://schemas.openxmlformats.org/drawingml/2006/main" xmlns:r="http://schemas.openxmlformats.org/officeDocument/2006/relationships" xmlns:p="http://schemas.openxmlformats.org/presentationml/2006/main">
  <p:tag name="SHP" val="PAGECOUNT"/>
</p:tagLst>
</file>

<file path=ppt/tags/tag394.xml><?xml version="1.0" encoding="utf-8"?>
<p:tagLst xmlns:a="http://schemas.openxmlformats.org/drawingml/2006/main" xmlns:r="http://schemas.openxmlformats.org/officeDocument/2006/relationships" xmlns:p="http://schemas.openxmlformats.org/presentationml/2006/main">
  <p:tag name="SHP" val="PAGECOUNT"/>
</p:tagLst>
</file>

<file path=ppt/tags/tag395.xml><?xml version="1.0" encoding="utf-8"?>
<p:tagLst xmlns:a="http://schemas.openxmlformats.org/drawingml/2006/main" xmlns:r="http://schemas.openxmlformats.org/officeDocument/2006/relationships" xmlns:p="http://schemas.openxmlformats.org/presentationml/2006/main">
  <p:tag name="SHP" val="PAGECOUNT"/>
</p:tagLst>
</file>

<file path=ppt/tags/tag396.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97.xml><?xml version="1.0" encoding="utf-8"?>
<p:tagLst xmlns:a="http://schemas.openxmlformats.org/drawingml/2006/main" xmlns:r="http://schemas.openxmlformats.org/officeDocument/2006/relationships" xmlns:p="http://schemas.openxmlformats.org/presentationml/2006/main">
  <p:tag name="SHP" val="TITLE"/>
</p:tagLst>
</file>

<file path=ppt/tags/tag398.xml><?xml version="1.0" encoding="utf-8"?>
<p:tagLst xmlns:a="http://schemas.openxmlformats.org/drawingml/2006/main" xmlns:r="http://schemas.openxmlformats.org/officeDocument/2006/relationships" xmlns:p="http://schemas.openxmlformats.org/presentationml/2006/main">
  <p:tag name="SHAPE_ID" val="57"/>
  <p:tag name="ENUMTYPE" val="1"/>
  <p:tag name="BULLETTYPE" val="2"/>
</p:tagLst>
</file>

<file path=ppt/tags/tag399.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4.xml><?xml version="1.0" encoding="utf-8"?>
<p:tagLst xmlns:a="http://schemas.openxmlformats.org/drawingml/2006/main" xmlns:r="http://schemas.openxmlformats.org/officeDocument/2006/relationships" xmlns:p="http://schemas.openxmlformats.org/presentationml/2006/main">
  <p:tag name="SHP" val="COLORED_BLOCK_1_16x9"/>
</p:tagLst>
</file>

<file path=ppt/tags/tag40.xml><?xml version="1.0" encoding="utf-8"?>
<p:tagLst xmlns:a="http://schemas.openxmlformats.org/drawingml/2006/main" xmlns:r="http://schemas.openxmlformats.org/officeDocument/2006/relationships" xmlns:p="http://schemas.openxmlformats.org/presentationml/2006/main">
  <p:tag name="SHP" val="PAGECOUNT"/>
</p:tagLst>
</file>

<file path=ppt/tags/tag400.xml><?xml version="1.0" encoding="utf-8"?>
<p:tagLst xmlns:a="http://schemas.openxmlformats.org/drawingml/2006/main" xmlns:r="http://schemas.openxmlformats.org/officeDocument/2006/relationships" xmlns:p="http://schemas.openxmlformats.org/presentationml/2006/main">
  <p:tag name="SHP" val="PAGECOUNT"/>
</p:tagLst>
</file>

<file path=ppt/tags/tag401.xml><?xml version="1.0" encoding="utf-8"?>
<p:tagLst xmlns:a="http://schemas.openxmlformats.org/drawingml/2006/main" xmlns:r="http://schemas.openxmlformats.org/officeDocument/2006/relationships" xmlns:p="http://schemas.openxmlformats.org/presentationml/2006/main">
  <p:tag name="SHP" val="PAGECOUNT"/>
</p:tagLst>
</file>

<file path=ppt/tags/tag402.xml><?xml version="1.0" encoding="utf-8"?>
<p:tagLst xmlns:a="http://schemas.openxmlformats.org/drawingml/2006/main" xmlns:r="http://schemas.openxmlformats.org/officeDocument/2006/relationships" xmlns:p="http://schemas.openxmlformats.org/presentationml/2006/main">
  <p:tag name="SHP" val="PAGECOUNT"/>
</p:tagLst>
</file>

<file path=ppt/tags/tag40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404.xml><?xml version="1.0" encoding="utf-8"?>
<p:tagLst xmlns:a="http://schemas.openxmlformats.org/drawingml/2006/main" xmlns:r="http://schemas.openxmlformats.org/officeDocument/2006/relationships" xmlns:p="http://schemas.openxmlformats.org/presentationml/2006/main">
  <p:tag name="SHP" val="TITLE"/>
</p:tagLst>
</file>

<file path=ppt/tags/tag405.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406.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407.xml><?xml version="1.0" encoding="utf-8"?>
<p:tagLst xmlns:a="http://schemas.openxmlformats.org/drawingml/2006/main" xmlns:r="http://schemas.openxmlformats.org/officeDocument/2006/relationships" xmlns:p="http://schemas.openxmlformats.org/presentationml/2006/main">
  <p:tag name="SHP" val="PAGECOUNT"/>
</p:tagLst>
</file>

<file path=ppt/tags/tag408.xml><?xml version="1.0" encoding="utf-8"?>
<p:tagLst xmlns:a="http://schemas.openxmlformats.org/drawingml/2006/main" xmlns:r="http://schemas.openxmlformats.org/officeDocument/2006/relationships" xmlns:p="http://schemas.openxmlformats.org/presentationml/2006/main">
  <p:tag name="SHP" val="PAGECOUNT"/>
</p:tagLst>
</file>

<file path=ppt/tags/tag409.xml><?xml version="1.0" encoding="utf-8"?>
<p:tagLst xmlns:a="http://schemas.openxmlformats.org/drawingml/2006/main" xmlns:r="http://schemas.openxmlformats.org/officeDocument/2006/relationships" xmlns:p="http://schemas.openxmlformats.org/presentationml/2006/main">
  <p:tag name="SHP" val="PAGECOUNT"/>
</p:tagLst>
</file>

<file path=ppt/tags/tag41.xml><?xml version="1.0" encoding="utf-8"?>
<p:tagLst xmlns:a="http://schemas.openxmlformats.org/drawingml/2006/main" xmlns:r="http://schemas.openxmlformats.org/officeDocument/2006/relationships" xmlns:p="http://schemas.openxmlformats.org/presentationml/2006/main">
  <p:tag name="SHP" val="PAGECOUNT"/>
</p:tagLst>
</file>

<file path=ppt/tags/tag410.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411.xml><?xml version="1.0" encoding="utf-8"?>
<p:tagLst xmlns:a="http://schemas.openxmlformats.org/drawingml/2006/main" xmlns:r="http://schemas.openxmlformats.org/officeDocument/2006/relationships" xmlns:p="http://schemas.openxmlformats.org/presentationml/2006/main">
  <p:tag name="SHP" val="TITLE"/>
</p:tagLst>
</file>

<file path=ppt/tags/tag412.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413.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414.xml><?xml version="1.0" encoding="utf-8"?>
<p:tagLst xmlns:a="http://schemas.openxmlformats.org/drawingml/2006/main" xmlns:r="http://schemas.openxmlformats.org/officeDocument/2006/relationships" xmlns:p="http://schemas.openxmlformats.org/presentationml/2006/main">
  <p:tag name="SHP" val="PAGECOUNT"/>
</p:tagLst>
</file>

<file path=ppt/tags/tag415.xml><?xml version="1.0" encoding="utf-8"?>
<p:tagLst xmlns:a="http://schemas.openxmlformats.org/drawingml/2006/main" xmlns:r="http://schemas.openxmlformats.org/officeDocument/2006/relationships" xmlns:p="http://schemas.openxmlformats.org/presentationml/2006/main">
  <p:tag name="SHP" val="PAGECOUNT"/>
</p:tagLst>
</file>

<file path=ppt/tags/tag416.xml><?xml version="1.0" encoding="utf-8"?>
<p:tagLst xmlns:a="http://schemas.openxmlformats.org/drawingml/2006/main" xmlns:r="http://schemas.openxmlformats.org/officeDocument/2006/relationships" xmlns:p="http://schemas.openxmlformats.org/presentationml/2006/main">
  <p:tag name="SHP" val="PAGECOUNT"/>
</p:tagLst>
</file>

<file path=ppt/tags/tag417.xml><?xml version="1.0" encoding="utf-8"?>
<p:tagLst xmlns:a="http://schemas.openxmlformats.org/drawingml/2006/main" xmlns:r="http://schemas.openxmlformats.org/officeDocument/2006/relationships" xmlns:p="http://schemas.openxmlformats.org/presentationml/2006/main">
  <p:tag name="SLIDE" val="ENDSLIDE"/>
  <p:tag name="NAV" val="NO"/>
</p:tagLst>
</file>

<file path=ppt/tags/tag418.xml><?xml version="1.0" encoding="utf-8"?>
<p:tagLst xmlns:a="http://schemas.openxmlformats.org/drawingml/2006/main" xmlns:r="http://schemas.openxmlformats.org/officeDocument/2006/relationships" xmlns:p="http://schemas.openxmlformats.org/presentationml/2006/main">
  <p:tag name="SHP" val="BGIMAGE"/>
</p:tagLst>
</file>

<file path=ppt/tags/tag419.xml><?xml version="1.0" encoding="utf-8"?>
<p:tagLst xmlns:a="http://schemas.openxmlformats.org/drawingml/2006/main" xmlns:r="http://schemas.openxmlformats.org/officeDocument/2006/relationships" xmlns:p="http://schemas.openxmlformats.org/presentationml/2006/main">
  <p:tag name="SHP" val="PAYOFF"/>
</p:tagLst>
</file>

<file path=ppt/tags/tag42.xml><?xml version="1.0" encoding="utf-8"?>
<p:tagLst xmlns:a="http://schemas.openxmlformats.org/drawingml/2006/main" xmlns:r="http://schemas.openxmlformats.org/officeDocument/2006/relationships" xmlns:p="http://schemas.openxmlformats.org/presentationml/2006/main">
  <p:tag name="SHP" val="PAGECOUNT"/>
</p:tagLst>
</file>

<file path=ppt/tags/tag420.xml><?xml version="1.0" encoding="utf-8"?>
<p:tagLst xmlns:a="http://schemas.openxmlformats.org/drawingml/2006/main" xmlns:r="http://schemas.openxmlformats.org/officeDocument/2006/relationships" xmlns:p="http://schemas.openxmlformats.org/presentationml/2006/main">
  <p:tag name="SHP" val="ENDADRRESS1"/>
</p:tagLst>
</file>

<file path=ppt/tags/tag421.xml><?xml version="1.0" encoding="utf-8"?>
<p:tagLst xmlns:a="http://schemas.openxmlformats.org/drawingml/2006/main" xmlns:r="http://schemas.openxmlformats.org/officeDocument/2006/relationships" xmlns:p="http://schemas.openxmlformats.org/presentationml/2006/main">
  <p:tag name="SHP" val="PAGECOUNT"/>
</p:tagLst>
</file>

<file path=ppt/tags/tag422.xml><?xml version="1.0" encoding="utf-8"?>
<p:tagLst xmlns:a="http://schemas.openxmlformats.org/drawingml/2006/main" xmlns:r="http://schemas.openxmlformats.org/officeDocument/2006/relationships" xmlns:p="http://schemas.openxmlformats.org/presentationml/2006/main">
  <p:tag name="SHP" val="PAGECOUNT"/>
</p:tagLst>
</file>

<file path=ppt/tags/tag423.xml><?xml version="1.0" encoding="utf-8"?>
<p:tagLst xmlns:a="http://schemas.openxmlformats.org/drawingml/2006/main" xmlns:r="http://schemas.openxmlformats.org/officeDocument/2006/relationships" xmlns:p="http://schemas.openxmlformats.org/presentationml/2006/main">
  <p:tag name="SHP" val="PAGECOUNT"/>
</p:tagLst>
</file>

<file path=ppt/tags/tag424.xml><?xml version="1.0" encoding="utf-8"?>
<p:tagLst xmlns:a="http://schemas.openxmlformats.org/drawingml/2006/main" xmlns:r="http://schemas.openxmlformats.org/officeDocument/2006/relationships" xmlns:p="http://schemas.openxmlformats.org/presentationml/2006/main">
  <p:tag name="SLIDE" val="CHAPTER"/>
  <p:tag name="CHAPTERCOLOR" val="3454193"/>
</p:tagLst>
</file>

<file path=ppt/tags/tag425.xml><?xml version="1.0" encoding="utf-8"?>
<p:tagLst xmlns:a="http://schemas.openxmlformats.org/drawingml/2006/main" xmlns:r="http://schemas.openxmlformats.org/officeDocument/2006/relationships" xmlns:p="http://schemas.openxmlformats.org/presentationml/2006/main">
  <p:tag name="SHP" val="BGIMAGE"/>
</p:tagLst>
</file>

<file path=ppt/tags/tag426.xml><?xml version="1.0" encoding="utf-8"?>
<p:tagLst xmlns:a="http://schemas.openxmlformats.org/drawingml/2006/main" xmlns:r="http://schemas.openxmlformats.org/officeDocument/2006/relationships" xmlns:p="http://schemas.openxmlformats.org/presentationml/2006/main">
  <p:tag name="SHP" val="CHAPTER_TITLE"/>
</p:tagLst>
</file>

<file path=ppt/tags/tag427.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428.xml><?xml version="1.0" encoding="utf-8"?>
<p:tagLst xmlns:a="http://schemas.openxmlformats.org/drawingml/2006/main" xmlns:r="http://schemas.openxmlformats.org/officeDocument/2006/relationships" xmlns:p="http://schemas.openxmlformats.org/presentationml/2006/main">
  <p:tag name="SHP" val="TITLE"/>
</p:tagLst>
</file>

<file path=ppt/tags/tag429.xml><?xml version="1.0" encoding="utf-8"?>
<p:tagLst xmlns:a="http://schemas.openxmlformats.org/drawingml/2006/main" xmlns:r="http://schemas.openxmlformats.org/officeDocument/2006/relationships" xmlns:p="http://schemas.openxmlformats.org/presentationml/2006/main">
  <p:tag name="SHAPE_ID" val="8"/>
  <p:tag name="ENUMTYPE" val="1"/>
  <p:tag name="BULLETTYPE" val="2"/>
</p:tagLst>
</file>

<file path=ppt/tags/tag4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430.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431.xml><?xml version="1.0" encoding="utf-8"?>
<p:tagLst xmlns:a="http://schemas.openxmlformats.org/drawingml/2006/main" xmlns:r="http://schemas.openxmlformats.org/officeDocument/2006/relationships" xmlns:p="http://schemas.openxmlformats.org/presentationml/2006/main">
  <p:tag name="SHP" val="PAGECOUNT"/>
</p:tagLst>
</file>

<file path=ppt/tags/tag432.xml><?xml version="1.0" encoding="utf-8"?>
<p:tagLst xmlns:a="http://schemas.openxmlformats.org/drawingml/2006/main" xmlns:r="http://schemas.openxmlformats.org/officeDocument/2006/relationships" xmlns:p="http://schemas.openxmlformats.org/presentationml/2006/main">
  <p:tag name="SHP" val="PAGECOUNT"/>
</p:tagLst>
</file>

<file path=ppt/tags/tag433.xml><?xml version="1.0" encoding="utf-8"?>
<p:tagLst xmlns:a="http://schemas.openxmlformats.org/drawingml/2006/main" xmlns:r="http://schemas.openxmlformats.org/officeDocument/2006/relationships" xmlns:p="http://schemas.openxmlformats.org/presentationml/2006/main">
  <p:tag name="SHP" val="PAGECOUNT"/>
</p:tagLst>
</file>

<file path=ppt/tags/tag434.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435.xml><?xml version="1.0" encoding="utf-8"?>
<p:tagLst xmlns:a="http://schemas.openxmlformats.org/drawingml/2006/main" xmlns:r="http://schemas.openxmlformats.org/officeDocument/2006/relationships" xmlns:p="http://schemas.openxmlformats.org/presentationml/2006/main">
  <p:tag name="SHP" val="TITLE"/>
</p:tagLst>
</file>

<file path=ppt/tags/tag436.xml><?xml version="1.0" encoding="utf-8"?>
<p:tagLst xmlns:a="http://schemas.openxmlformats.org/drawingml/2006/main" xmlns:r="http://schemas.openxmlformats.org/officeDocument/2006/relationships" xmlns:p="http://schemas.openxmlformats.org/presentationml/2006/main">
  <p:tag name="SHP" val="TEXT1OF1"/>
</p:tagLst>
</file>

<file path=ppt/tags/tag437.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438.xml><?xml version="1.0" encoding="utf-8"?>
<p:tagLst xmlns:a="http://schemas.openxmlformats.org/drawingml/2006/main" xmlns:r="http://schemas.openxmlformats.org/officeDocument/2006/relationships" xmlns:p="http://schemas.openxmlformats.org/presentationml/2006/main">
  <p:tag name="SHP" val="PAGECOUNT"/>
</p:tagLst>
</file>

<file path=ppt/tags/tag439.xml><?xml version="1.0" encoding="utf-8"?>
<p:tagLst xmlns:a="http://schemas.openxmlformats.org/drawingml/2006/main" xmlns:r="http://schemas.openxmlformats.org/officeDocument/2006/relationships" xmlns:p="http://schemas.openxmlformats.org/presentationml/2006/main">
  <p:tag name="SHP" val="PAGECOUNT"/>
</p:tagLst>
</file>

<file path=ppt/tags/tag44.xml><?xml version="1.0" encoding="utf-8"?>
<p:tagLst xmlns:a="http://schemas.openxmlformats.org/drawingml/2006/main" xmlns:r="http://schemas.openxmlformats.org/officeDocument/2006/relationships" xmlns:p="http://schemas.openxmlformats.org/presentationml/2006/main">
  <p:tag name="SHP" val="TITLE"/>
</p:tagLst>
</file>

<file path=ppt/tags/tag440.xml><?xml version="1.0" encoding="utf-8"?>
<p:tagLst xmlns:a="http://schemas.openxmlformats.org/drawingml/2006/main" xmlns:r="http://schemas.openxmlformats.org/officeDocument/2006/relationships" xmlns:p="http://schemas.openxmlformats.org/presentationml/2006/main">
  <p:tag name="SHP" val="PAGECOUNT"/>
</p:tagLst>
</file>

<file path=ppt/tags/tag441.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442.xml><?xml version="1.0" encoding="utf-8"?>
<p:tagLst xmlns:a="http://schemas.openxmlformats.org/drawingml/2006/main" xmlns:r="http://schemas.openxmlformats.org/officeDocument/2006/relationships" xmlns:p="http://schemas.openxmlformats.org/presentationml/2006/main">
  <p:tag name="HL" val="7"/>
</p:tagLst>
</file>

<file path=ppt/tags/tag443.xml><?xml version="1.0" encoding="utf-8"?>
<p:tagLst xmlns:a="http://schemas.openxmlformats.org/drawingml/2006/main" xmlns:r="http://schemas.openxmlformats.org/officeDocument/2006/relationships" xmlns:p="http://schemas.openxmlformats.org/presentationml/2006/main">
  <p:tag name="HL" val="7"/>
</p:tagLst>
</file>

<file path=ppt/tags/tag444.xml><?xml version="1.0" encoding="utf-8"?>
<p:tagLst xmlns:a="http://schemas.openxmlformats.org/drawingml/2006/main" xmlns:r="http://schemas.openxmlformats.org/officeDocument/2006/relationships" xmlns:p="http://schemas.openxmlformats.org/presentationml/2006/main">
  <p:tag name="HL" val="7"/>
</p:tagLst>
</file>

<file path=ppt/tags/tag445.xml><?xml version="1.0" encoding="utf-8"?>
<p:tagLst xmlns:a="http://schemas.openxmlformats.org/drawingml/2006/main" xmlns:r="http://schemas.openxmlformats.org/officeDocument/2006/relationships" xmlns:p="http://schemas.openxmlformats.org/presentationml/2006/main">
  <p:tag name="HL" val="7"/>
</p:tagLst>
</file>

<file path=ppt/tags/tag446.xml><?xml version="1.0" encoding="utf-8"?>
<p:tagLst xmlns:a="http://schemas.openxmlformats.org/drawingml/2006/main" xmlns:r="http://schemas.openxmlformats.org/officeDocument/2006/relationships" xmlns:p="http://schemas.openxmlformats.org/presentationml/2006/main">
  <p:tag name="HL" val="7"/>
</p:tagLst>
</file>

<file path=ppt/tags/tag447.xml><?xml version="1.0" encoding="utf-8"?>
<p:tagLst xmlns:a="http://schemas.openxmlformats.org/drawingml/2006/main" xmlns:r="http://schemas.openxmlformats.org/officeDocument/2006/relationships" xmlns:p="http://schemas.openxmlformats.org/presentationml/2006/main">
  <p:tag name="SHP" val="TITLE"/>
</p:tagLst>
</file>

<file path=ppt/tags/tag448.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3"/>
  <p:tag name="BULLETTYPE" val="1"/>
  <p:tag name="ENUM" val="1-1,2-1,3-1,4-1,5-1"/>
</p:tagLst>
</file>

<file path=ppt/tags/tag449.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45.xml><?xml version="1.0" encoding="utf-8"?>
<p:tagLst xmlns:a="http://schemas.openxmlformats.org/drawingml/2006/main" xmlns:r="http://schemas.openxmlformats.org/officeDocument/2006/relationships" xmlns:p="http://schemas.openxmlformats.org/presentationml/2006/main">
  <p:tag name="SHP" val="PAGECOUNT"/>
</p:tagLst>
</file>

<file path=ppt/tags/tag450.xml><?xml version="1.0" encoding="utf-8"?>
<p:tagLst xmlns:a="http://schemas.openxmlformats.org/drawingml/2006/main" xmlns:r="http://schemas.openxmlformats.org/officeDocument/2006/relationships" xmlns:p="http://schemas.openxmlformats.org/presentationml/2006/main">
  <p:tag name="SHP" val="PAGECOUNT"/>
</p:tagLst>
</file>

<file path=ppt/tags/tag451.xml><?xml version="1.0" encoding="utf-8"?>
<p:tagLst xmlns:a="http://schemas.openxmlformats.org/drawingml/2006/main" xmlns:r="http://schemas.openxmlformats.org/officeDocument/2006/relationships" xmlns:p="http://schemas.openxmlformats.org/presentationml/2006/main">
  <p:tag name="SHP" val="PAGECOUNT"/>
</p:tagLst>
</file>

<file path=ppt/tags/tag452.xml><?xml version="1.0" encoding="utf-8"?>
<p:tagLst xmlns:a="http://schemas.openxmlformats.org/drawingml/2006/main" xmlns:r="http://schemas.openxmlformats.org/officeDocument/2006/relationships" xmlns:p="http://schemas.openxmlformats.org/presentationml/2006/main">
  <p:tag name="SHP" val="PAGECOUNT"/>
</p:tagLst>
</file>

<file path=ppt/tags/tag46.xml><?xml version="1.0" encoding="utf-8"?>
<p:tagLst xmlns:a="http://schemas.openxmlformats.org/drawingml/2006/main" xmlns:r="http://schemas.openxmlformats.org/officeDocument/2006/relationships" xmlns:p="http://schemas.openxmlformats.org/presentationml/2006/main">
  <p:tag name="SHP" val="PAGECOUNT"/>
</p:tagLst>
</file>

<file path=ppt/tags/tag47.xml><?xml version="1.0" encoding="utf-8"?>
<p:tagLst xmlns:a="http://schemas.openxmlformats.org/drawingml/2006/main" xmlns:r="http://schemas.openxmlformats.org/officeDocument/2006/relationships" xmlns:p="http://schemas.openxmlformats.org/presentationml/2006/main">
  <p:tag name="SHP" val="PAGECOUNT"/>
</p:tagLst>
</file>

<file path=ppt/tags/tag48.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49.xml><?xml version="1.0" encoding="utf-8"?>
<p:tagLst xmlns:a="http://schemas.openxmlformats.org/drawingml/2006/main" xmlns:r="http://schemas.openxmlformats.org/officeDocument/2006/relationships" xmlns:p="http://schemas.openxmlformats.org/presentationml/2006/main">
  <p:tag name="SHP" val="TITLE"/>
</p:tagLst>
</file>

<file path=ppt/tags/tag5.xml><?xml version="1.0" encoding="utf-8"?>
<p:tagLst xmlns:a="http://schemas.openxmlformats.org/drawingml/2006/main" xmlns:r="http://schemas.openxmlformats.org/officeDocument/2006/relationships" xmlns:p="http://schemas.openxmlformats.org/presentationml/2006/main">
  <p:tag name="SHP" val="COLORED_BLOCK_2_16x9"/>
</p:tagLst>
</file>

<file path=ppt/tags/tag50.xml><?xml version="1.0" encoding="utf-8"?>
<p:tagLst xmlns:a="http://schemas.openxmlformats.org/drawingml/2006/main" xmlns:r="http://schemas.openxmlformats.org/officeDocument/2006/relationships" xmlns:p="http://schemas.openxmlformats.org/presentationml/2006/main">
  <p:tag name="SHP" val="PAGECOUNT"/>
</p:tagLst>
</file>

<file path=ppt/tags/tag51.xml><?xml version="1.0" encoding="utf-8"?>
<p:tagLst xmlns:a="http://schemas.openxmlformats.org/drawingml/2006/main" xmlns:r="http://schemas.openxmlformats.org/officeDocument/2006/relationships" xmlns:p="http://schemas.openxmlformats.org/presentationml/2006/main">
  <p:tag name="SHP" val="PAGECOUNT"/>
</p:tagLst>
</file>

<file path=ppt/tags/tag52.xml><?xml version="1.0" encoding="utf-8"?>
<p:tagLst xmlns:a="http://schemas.openxmlformats.org/drawingml/2006/main" xmlns:r="http://schemas.openxmlformats.org/officeDocument/2006/relationships" xmlns:p="http://schemas.openxmlformats.org/presentationml/2006/main">
  <p:tag name="SHP" val="PAGECOUNT"/>
</p:tagLst>
</file>

<file path=ppt/tags/tag5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54.xml><?xml version="1.0" encoding="utf-8"?>
<p:tagLst xmlns:a="http://schemas.openxmlformats.org/drawingml/2006/main" xmlns:r="http://schemas.openxmlformats.org/officeDocument/2006/relationships" xmlns:p="http://schemas.openxmlformats.org/presentationml/2006/main">
  <p:tag name="SHP" val="TITLE"/>
</p:tagLst>
</file>

<file path=ppt/tags/tag55.xml><?xml version="1.0" encoding="utf-8"?>
<p:tagLst xmlns:a="http://schemas.openxmlformats.org/drawingml/2006/main" xmlns:r="http://schemas.openxmlformats.org/officeDocument/2006/relationships" xmlns:p="http://schemas.openxmlformats.org/presentationml/2006/main">
  <p:tag name="SHP" val="PAGECOUNT"/>
</p:tagLst>
</file>

<file path=ppt/tags/tag56.xml><?xml version="1.0" encoding="utf-8"?>
<p:tagLst xmlns:a="http://schemas.openxmlformats.org/drawingml/2006/main" xmlns:r="http://schemas.openxmlformats.org/officeDocument/2006/relationships" xmlns:p="http://schemas.openxmlformats.org/presentationml/2006/main">
  <p:tag name="SHP" val="PAGECOUNT"/>
</p:tagLst>
</file>

<file path=ppt/tags/tag57.xml><?xml version="1.0" encoding="utf-8"?>
<p:tagLst xmlns:a="http://schemas.openxmlformats.org/drawingml/2006/main" xmlns:r="http://schemas.openxmlformats.org/officeDocument/2006/relationships" xmlns:p="http://schemas.openxmlformats.org/presentationml/2006/main">
  <p:tag name="SHP" val="PAGECOUNT"/>
</p:tagLst>
</file>

<file path=ppt/tags/tag58.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59.xml><?xml version="1.0" encoding="utf-8"?>
<p:tagLst xmlns:a="http://schemas.openxmlformats.org/drawingml/2006/main" xmlns:r="http://schemas.openxmlformats.org/officeDocument/2006/relationships" xmlns:p="http://schemas.openxmlformats.org/presentationml/2006/main">
  <p:tag name="SHP" val="TITLE"/>
</p:tagLst>
</file>

<file path=ppt/tags/tag6.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60.xml><?xml version="1.0" encoding="utf-8"?>
<p:tagLst xmlns:a="http://schemas.openxmlformats.org/drawingml/2006/main" xmlns:r="http://schemas.openxmlformats.org/officeDocument/2006/relationships" xmlns:p="http://schemas.openxmlformats.org/presentationml/2006/main">
  <p:tag name="SHP" val="PAGECOUNT"/>
</p:tagLst>
</file>

<file path=ppt/tags/tag61.xml><?xml version="1.0" encoding="utf-8"?>
<p:tagLst xmlns:a="http://schemas.openxmlformats.org/drawingml/2006/main" xmlns:r="http://schemas.openxmlformats.org/officeDocument/2006/relationships" xmlns:p="http://schemas.openxmlformats.org/presentationml/2006/main">
  <p:tag name="SHP" val="PAGECOUNT"/>
</p:tagLst>
</file>

<file path=ppt/tags/tag62.xml><?xml version="1.0" encoding="utf-8"?>
<p:tagLst xmlns:a="http://schemas.openxmlformats.org/drawingml/2006/main" xmlns:r="http://schemas.openxmlformats.org/officeDocument/2006/relationships" xmlns:p="http://schemas.openxmlformats.org/presentationml/2006/main">
  <p:tag name="SHP" val="PAGECOUNT"/>
</p:tagLst>
</file>

<file path=ppt/tags/tag6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64.xml><?xml version="1.0" encoding="utf-8"?>
<p:tagLst xmlns:a="http://schemas.openxmlformats.org/drawingml/2006/main" xmlns:r="http://schemas.openxmlformats.org/officeDocument/2006/relationships" xmlns:p="http://schemas.openxmlformats.org/presentationml/2006/main">
  <p:tag name="SHP" val="TITLE"/>
</p:tagLst>
</file>

<file path=ppt/tags/tag65.xml><?xml version="1.0" encoding="utf-8"?>
<p:tagLst xmlns:a="http://schemas.openxmlformats.org/drawingml/2006/main" xmlns:r="http://schemas.openxmlformats.org/officeDocument/2006/relationships" xmlns:p="http://schemas.openxmlformats.org/presentationml/2006/main">
  <p:tag name="SHP" val="PAGECOUNT"/>
</p:tagLst>
</file>

<file path=ppt/tags/tag66.xml><?xml version="1.0" encoding="utf-8"?>
<p:tagLst xmlns:a="http://schemas.openxmlformats.org/drawingml/2006/main" xmlns:r="http://schemas.openxmlformats.org/officeDocument/2006/relationships" xmlns:p="http://schemas.openxmlformats.org/presentationml/2006/main">
  <p:tag name="SHP" val="PAGECOUNT"/>
</p:tagLst>
</file>

<file path=ppt/tags/tag67.xml><?xml version="1.0" encoding="utf-8"?>
<p:tagLst xmlns:a="http://schemas.openxmlformats.org/drawingml/2006/main" xmlns:r="http://schemas.openxmlformats.org/officeDocument/2006/relationships" xmlns:p="http://schemas.openxmlformats.org/presentationml/2006/main">
  <p:tag name="SHP" val="PAGECOUNT"/>
</p:tagLst>
</file>

<file path=ppt/tags/tag68.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69.xml><?xml version="1.0" encoding="utf-8"?>
<p:tagLst xmlns:a="http://schemas.openxmlformats.org/drawingml/2006/main" xmlns:r="http://schemas.openxmlformats.org/officeDocument/2006/relationships" xmlns:p="http://schemas.openxmlformats.org/presentationml/2006/main">
  <p:tag name="SHP" val="TITLE"/>
</p:tagLst>
</file>

<file path=ppt/tags/tag7.xml><?xml version="1.0" encoding="utf-8"?>
<p:tagLst xmlns:a="http://schemas.openxmlformats.org/drawingml/2006/main" xmlns:r="http://schemas.openxmlformats.org/officeDocument/2006/relationships" xmlns:p="http://schemas.openxmlformats.org/presentationml/2006/main">
  <p:tag name="SHP" val="COVER_TITLE"/>
</p:tagLst>
</file>

<file path=ppt/tags/tag70.xml><?xml version="1.0" encoding="utf-8"?>
<p:tagLst xmlns:a="http://schemas.openxmlformats.org/drawingml/2006/main" xmlns:r="http://schemas.openxmlformats.org/officeDocument/2006/relationships" xmlns:p="http://schemas.openxmlformats.org/presentationml/2006/main">
  <p:tag name="SHP" val="PAGECOUNT"/>
</p:tagLst>
</file>

<file path=ppt/tags/tag71.xml><?xml version="1.0" encoding="utf-8"?>
<p:tagLst xmlns:a="http://schemas.openxmlformats.org/drawingml/2006/main" xmlns:r="http://schemas.openxmlformats.org/officeDocument/2006/relationships" xmlns:p="http://schemas.openxmlformats.org/presentationml/2006/main">
  <p:tag name="SHP" val="PAGECOUNT"/>
</p:tagLst>
</file>

<file path=ppt/tags/tag72.xml><?xml version="1.0" encoding="utf-8"?>
<p:tagLst xmlns:a="http://schemas.openxmlformats.org/drawingml/2006/main" xmlns:r="http://schemas.openxmlformats.org/officeDocument/2006/relationships" xmlns:p="http://schemas.openxmlformats.org/presentationml/2006/main">
  <p:tag name="SHP" val="PAGECOUNT"/>
</p:tagLst>
</file>

<file path=ppt/tags/tag7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74.xml><?xml version="1.0" encoding="utf-8"?>
<p:tagLst xmlns:a="http://schemas.openxmlformats.org/drawingml/2006/main" xmlns:r="http://schemas.openxmlformats.org/officeDocument/2006/relationships" xmlns:p="http://schemas.openxmlformats.org/presentationml/2006/main">
  <p:tag name="SHP" val="TITLE"/>
</p:tagLst>
</file>

<file path=ppt/tags/tag75.xml><?xml version="1.0" encoding="utf-8"?>
<p:tagLst xmlns:a="http://schemas.openxmlformats.org/drawingml/2006/main" xmlns:r="http://schemas.openxmlformats.org/officeDocument/2006/relationships" xmlns:p="http://schemas.openxmlformats.org/presentationml/2006/main">
  <p:tag name="SHP" val="PAGECOUNT"/>
</p:tagLst>
</file>

<file path=ppt/tags/tag76.xml><?xml version="1.0" encoding="utf-8"?>
<p:tagLst xmlns:a="http://schemas.openxmlformats.org/drawingml/2006/main" xmlns:r="http://schemas.openxmlformats.org/officeDocument/2006/relationships" xmlns:p="http://schemas.openxmlformats.org/presentationml/2006/main">
  <p:tag name="SHP" val="PAGECOUNT"/>
</p:tagLst>
</file>

<file path=ppt/tags/tag77.xml><?xml version="1.0" encoding="utf-8"?>
<p:tagLst xmlns:a="http://schemas.openxmlformats.org/drawingml/2006/main" xmlns:r="http://schemas.openxmlformats.org/officeDocument/2006/relationships" xmlns:p="http://schemas.openxmlformats.org/presentationml/2006/main">
  <p:tag name="SHP" val="PAGECOUNT"/>
</p:tagLst>
</file>

<file path=ppt/tags/tag78.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79.xml><?xml version="1.0" encoding="utf-8"?>
<p:tagLst xmlns:a="http://schemas.openxmlformats.org/drawingml/2006/main" xmlns:r="http://schemas.openxmlformats.org/officeDocument/2006/relationships" xmlns:p="http://schemas.openxmlformats.org/presentationml/2006/main">
  <p:tag name="SHP" val="TITLE"/>
</p:tagLst>
</file>

<file path=ppt/tags/tag8.xml><?xml version="1.0" encoding="utf-8"?>
<p:tagLst xmlns:a="http://schemas.openxmlformats.org/drawingml/2006/main" xmlns:r="http://schemas.openxmlformats.org/officeDocument/2006/relationships" xmlns:p="http://schemas.openxmlformats.org/presentationml/2006/main">
  <p:tag name="SHP" val="COVER_SUBTITLE"/>
</p:tagLst>
</file>

<file path=ppt/tags/tag80.xml><?xml version="1.0" encoding="utf-8"?>
<p:tagLst xmlns:a="http://schemas.openxmlformats.org/drawingml/2006/main" xmlns:r="http://schemas.openxmlformats.org/officeDocument/2006/relationships" xmlns:p="http://schemas.openxmlformats.org/presentationml/2006/main">
  <p:tag name="SHP" val="PAGECOUNT"/>
</p:tagLst>
</file>

<file path=ppt/tags/tag81.xml><?xml version="1.0" encoding="utf-8"?>
<p:tagLst xmlns:a="http://schemas.openxmlformats.org/drawingml/2006/main" xmlns:r="http://schemas.openxmlformats.org/officeDocument/2006/relationships" xmlns:p="http://schemas.openxmlformats.org/presentationml/2006/main">
  <p:tag name="SHP" val="PAGECOUNT"/>
</p:tagLst>
</file>

<file path=ppt/tags/tag82.xml><?xml version="1.0" encoding="utf-8"?>
<p:tagLst xmlns:a="http://schemas.openxmlformats.org/drawingml/2006/main" xmlns:r="http://schemas.openxmlformats.org/officeDocument/2006/relationships" xmlns:p="http://schemas.openxmlformats.org/presentationml/2006/main">
  <p:tag name="SHP" val="PAGECOUNT"/>
</p:tagLst>
</file>

<file path=ppt/tags/tag8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84.xml><?xml version="1.0" encoding="utf-8"?>
<p:tagLst xmlns:a="http://schemas.openxmlformats.org/drawingml/2006/main" xmlns:r="http://schemas.openxmlformats.org/officeDocument/2006/relationships" xmlns:p="http://schemas.openxmlformats.org/presentationml/2006/main">
  <p:tag name="SHP" val="TITLE"/>
</p:tagLst>
</file>

<file path=ppt/tags/tag85.xml><?xml version="1.0" encoding="utf-8"?>
<p:tagLst xmlns:a="http://schemas.openxmlformats.org/drawingml/2006/main" xmlns:r="http://schemas.openxmlformats.org/officeDocument/2006/relationships" xmlns:p="http://schemas.openxmlformats.org/presentationml/2006/main">
  <p:tag name="SHP" val="PAGECOUNT"/>
</p:tagLst>
</file>

<file path=ppt/tags/tag86.xml><?xml version="1.0" encoding="utf-8"?>
<p:tagLst xmlns:a="http://schemas.openxmlformats.org/drawingml/2006/main" xmlns:r="http://schemas.openxmlformats.org/officeDocument/2006/relationships" xmlns:p="http://schemas.openxmlformats.org/presentationml/2006/main">
  <p:tag name="SHP" val="PAGECOUNT"/>
</p:tagLst>
</file>

<file path=ppt/tags/tag87.xml><?xml version="1.0" encoding="utf-8"?>
<p:tagLst xmlns:a="http://schemas.openxmlformats.org/drawingml/2006/main" xmlns:r="http://schemas.openxmlformats.org/officeDocument/2006/relationships" xmlns:p="http://schemas.openxmlformats.org/presentationml/2006/main">
  <p:tag name="SHP" val="PAGECOUNT"/>
</p:tagLst>
</file>

<file path=ppt/tags/tag88.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89.xml><?xml version="1.0" encoding="utf-8"?>
<p:tagLst xmlns:a="http://schemas.openxmlformats.org/drawingml/2006/main" xmlns:r="http://schemas.openxmlformats.org/officeDocument/2006/relationships" xmlns:p="http://schemas.openxmlformats.org/presentationml/2006/main">
  <p:tag name="SHP" val="TITLE"/>
</p:tagLst>
</file>

<file path=ppt/tags/tag9.xml><?xml version="1.0" encoding="utf-8"?>
<p:tagLst xmlns:a="http://schemas.openxmlformats.org/drawingml/2006/main" xmlns:r="http://schemas.openxmlformats.org/officeDocument/2006/relationships" xmlns:p="http://schemas.openxmlformats.org/presentationml/2006/main">
  <p:tag name="SHP" val="BLOCK_CLIENT"/>
</p:tagLst>
</file>

<file path=ppt/tags/tag90.xml><?xml version="1.0" encoding="utf-8"?>
<p:tagLst xmlns:a="http://schemas.openxmlformats.org/drawingml/2006/main" xmlns:r="http://schemas.openxmlformats.org/officeDocument/2006/relationships" xmlns:p="http://schemas.openxmlformats.org/presentationml/2006/main">
  <p:tag name="SHP" val="PAGECOUNT"/>
</p:tagLst>
</file>

<file path=ppt/tags/tag91.xml><?xml version="1.0" encoding="utf-8"?>
<p:tagLst xmlns:a="http://schemas.openxmlformats.org/drawingml/2006/main" xmlns:r="http://schemas.openxmlformats.org/officeDocument/2006/relationships" xmlns:p="http://schemas.openxmlformats.org/presentationml/2006/main">
  <p:tag name="SHP" val="PAGECOUNT"/>
</p:tagLst>
</file>

<file path=ppt/tags/tag92.xml><?xml version="1.0" encoding="utf-8"?>
<p:tagLst xmlns:a="http://schemas.openxmlformats.org/drawingml/2006/main" xmlns:r="http://schemas.openxmlformats.org/officeDocument/2006/relationships" xmlns:p="http://schemas.openxmlformats.org/presentationml/2006/main">
  <p:tag name="SHP" val="PAGECOUNT"/>
</p:tagLst>
</file>

<file path=ppt/tags/tag93.xml><?xml version="1.0" encoding="utf-8"?>
<p:tagLst xmlns:a="http://schemas.openxmlformats.org/drawingml/2006/main" xmlns:r="http://schemas.openxmlformats.org/officeDocument/2006/relationships" xmlns:p="http://schemas.openxmlformats.org/presentationml/2006/main">
  <p:tag name="SLIDE" val="CHAPTER"/>
  <p:tag name="CHAPTERCOLOR" val="11955712"/>
</p:tagLst>
</file>

<file path=ppt/tags/tag94.xml><?xml version="1.0" encoding="utf-8"?>
<p:tagLst xmlns:a="http://schemas.openxmlformats.org/drawingml/2006/main" xmlns:r="http://schemas.openxmlformats.org/officeDocument/2006/relationships" xmlns:p="http://schemas.openxmlformats.org/presentationml/2006/main">
  <p:tag name="SHP" val="BGIMAGE"/>
</p:tagLst>
</file>

<file path=ppt/tags/tag95.xml><?xml version="1.0" encoding="utf-8"?>
<p:tagLst xmlns:a="http://schemas.openxmlformats.org/drawingml/2006/main" xmlns:r="http://schemas.openxmlformats.org/officeDocument/2006/relationships" xmlns:p="http://schemas.openxmlformats.org/presentationml/2006/main">
  <p:tag name="SHP" val="CHAPTER_TITLE"/>
</p:tagLst>
</file>

<file path=ppt/tags/tag96.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97.xml><?xml version="1.0" encoding="utf-8"?>
<p:tagLst xmlns:a="http://schemas.openxmlformats.org/drawingml/2006/main" xmlns:r="http://schemas.openxmlformats.org/officeDocument/2006/relationships" xmlns:p="http://schemas.openxmlformats.org/presentationml/2006/main">
  <p:tag name="SHP" val="TITLE"/>
</p:tagLst>
</file>

<file path=ppt/tags/tag98.xml><?xml version="1.0" encoding="utf-8"?>
<p:tagLst xmlns:a="http://schemas.openxmlformats.org/drawingml/2006/main" xmlns:r="http://schemas.openxmlformats.org/officeDocument/2006/relationships" xmlns:p="http://schemas.openxmlformats.org/presentationml/2006/main">
  <p:tag name="SHP" val="TEXT1OF1"/>
  <p:tag name="SHAPE_ID" val="5"/>
  <p:tag name="ENUMTYPE" val="1"/>
  <p:tag name="BULLETTYPE" val="2"/>
</p:tagLst>
</file>

<file path=ppt/tags/tag99.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heme/theme1.xml><?xml version="1.0" encoding="utf-8"?>
<a:theme xmlns:a="http://schemas.openxmlformats.org/drawingml/2006/main" name="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3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AE45229B54860542BD5C63D5CCB6A7D5" ma:contentTypeVersion="0" ma:contentTypeDescription="Een nieuw document maken." ma:contentTypeScope="" ma:versionID="1a9e91cef38d1826a5e896d5eea0c6cf">
  <xsd:schema xmlns:xsd="http://www.w3.org/2001/XMLSchema" xmlns:xs="http://www.w3.org/2001/XMLSchema" xmlns:p="http://schemas.microsoft.com/office/2006/metadata/properties" xmlns:ns2="9c71899f-0b77-4df1-97c5-edd5969a617f" targetNamespace="http://schemas.microsoft.com/office/2006/metadata/properties" ma:root="true" ma:fieldsID="da4c9f3f77b0976e3a46942542045dc4" ns2:_="">
    <xsd:import namespace="9c71899f-0b77-4df1-97c5-edd5969a617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71899f-0b77-4df1-97c5-edd5969a617f"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1CE9E4-EF59-46A8-AAAC-E2F54A2B9A00}">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9c71899f-0b77-4df1-97c5-edd5969a617f"/>
    <ds:schemaRef ds:uri="http://purl.org/dc/terms/"/>
  </ds:schemaRefs>
</ds:datastoreItem>
</file>

<file path=customXml/itemProps2.xml><?xml version="1.0" encoding="utf-8"?>
<ds:datastoreItem xmlns:ds="http://schemas.openxmlformats.org/officeDocument/2006/customXml" ds:itemID="{13FB8731-ABDE-4418-B719-A35D43503C03}">
  <ds:schemaRefs>
    <ds:schemaRef ds:uri="http://schemas.microsoft.com/sharepoint/events"/>
  </ds:schemaRefs>
</ds:datastoreItem>
</file>

<file path=customXml/itemProps3.xml><?xml version="1.0" encoding="utf-8"?>
<ds:datastoreItem xmlns:ds="http://schemas.openxmlformats.org/officeDocument/2006/customXml" ds:itemID="{75ED1D4D-1543-4395-93C9-4E6DCACC62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71899f-0b77-4df1-97c5-edd5969a61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4CE5919-D327-49FD-B4FA-F4118B55C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555</TotalTime>
  <Words>4821</Words>
  <Application>Microsoft Office PowerPoint</Application>
  <PresentationFormat>Breedbeeld</PresentationFormat>
  <Paragraphs>697</Paragraphs>
  <Slides>71</Slides>
  <Notes>13</Notes>
  <HiddenSlides>1</HiddenSlides>
  <MMClips>0</MMClips>
  <ScaleCrop>false</ScaleCrop>
  <HeadingPairs>
    <vt:vector size="6" baseType="variant">
      <vt:variant>
        <vt:lpstr>Gebruikte lettertypen</vt:lpstr>
      </vt:variant>
      <vt:variant>
        <vt:i4>5</vt:i4>
      </vt:variant>
      <vt:variant>
        <vt:lpstr>Thema</vt:lpstr>
      </vt:variant>
      <vt:variant>
        <vt:i4>21</vt:i4>
      </vt:variant>
      <vt:variant>
        <vt:lpstr>Diatitels</vt:lpstr>
      </vt:variant>
      <vt:variant>
        <vt:i4>71</vt:i4>
      </vt:variant>
    </vt:vector>
  </HeadingPairs>
  <TitlesOfParts>
    <vt:vector size="97" baseType="lpstr">
      <vt:lpstr>Arial</vt:lpstr>
      <vt:lpstr>Arial (body)</vt:lpstr>
      <vt:lpstr>Calibri</vt:lpstr>
      <vt:lpstr>Georgia</vt:lpstr>
      <vt:lpstr>Wingdings</vt:lpstr>
      <vt:lpstr>body</vt:lpstr>
      <vt:lpstr>1_body</vt:lpstr>
      <vt:lpstr>2_body</vt:lpstr>
      <vt:lpstr>3_body</vt:lpstr>
      <vt:lpstr>4_body</vt:lpstr>
      <vt:lpstr>5_body</vt:lpstr>
      <vt:lpstr>6_body</vt:lpstr>
      <vt:lpstr>8_body</vt:lpstr>
      <vt:lpstr>9_body</vt:lpstr>
      <vt:lpstr>10_body</vt:lpstr>
      <vt:lpstr>11_body</vt:lpstr>
      <vt:lpstr>13_body</vt:lpstr>
      <vt:lpstr>14_body</vt:lpstr>
      <vt:lpstr>15_body</vt:lpstr>
      <vt:lpstr>16_body</vt:lpstr>
      <vt:lpstr>17_body</vt:lpstr>
      <vt:lpstr>18_body</vt:lpstr>
      <vt:lpstr>19_body</vt:lpstr>
      <vt:lpstr>20_body</vt:lpstr>
      <vt:lpstr>21_body</vt:lpstr>
      <vt:lpstr>23_body</vt:lpstr>
      <vt:lpstr>PowerPoint-presentatie</vt:lpstr>
      <vt:lpstr>PowerPoint-presentatie</vt:lpstr>
      <vt:lpstr>Programma sessie 2</vt:lpstr>
      <vt:lpstr>PowerPoint-presentatie</vt:lpstr>
      <vt:lpstr>Wat verwacht IGJ van een zorgorganisatie?</vt:lpstr>
      <vt:lpstr>Wat verwacht IGJ van een zorgorganisatie?</vt:lpstr>
      <vt:lpstr>Wat verwacht IGJ van een zorgorganisatie?</vt:lpstr>
      <vt:lpstr>Wat verwacht IGJ van een zorgorganisatie?</vt:lpstr>
      <vt:lpstr>Wat verwacht IGJ van een zorgorganisatie?</vt:lpstr>
      <vt:lpstr>Wat verwacht IGJ van een zorgorganisatie?</vt:lpstr>
      <vt:lpstr>Wat verwacht IGJ van een zorgorganisatie?</vt:lpstr>
      <vt:lpstr>Wat verwacht IGJ van een zorgorganisatie?</vt:lpstr>
      <vt:lpstr>Wat verwacht IGJ van een raad van toezicht?</vt:lpstr>
      <vt:lpstr>Wat verwacht IGJ van een raad van toezicht?</vt:lpstr>
      <vt:lpstr>Wat verwacht IGJ van een raad van toezicht?</vt:lpstr>
      <vt:lpstr>Wat verwacht IGJ van een raad van toezicht?</vt:lpstr>
      <vt:lpstr>PowerPoint-presentatie</vt:lpstr>
      <vt:lpstr>Toezicht is in beweging</vt:lpstr>
      <vt:lpstr>Toezichthouders zelf aan het woord</vt:lpstr>
      <vt:lpstr>De nieuwe Governance Code Zorg 2017</vt:lpstr>
      <vt:lpstr>Even opfrissen: het rollenspel in de RvT</vt:lpstr>
      <vt:lpstr>Toezichtfocus</vt:lpstr>
      <vt:lpstr>Discussie: waar brengt ons dit?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Wat zijn talenten en strengths?</vt:lpstr>
      <vt:lpstr>Ontwikkeling vanuit de strengths benadering</vt:lpstr>
      <vt:lpstr>Mensen die werken vanuit strengths</vt:lpstr>
      <vt:lpstr>Gallup research</vt:lpstr>
      <vt:lpstr>PowerPoint-presentatie</vt:lpstr>
      <vt:lpstr>Werving en selectie </vt:lpstr>
      <vt:lpstr>Het uitgangspunt</vt:lpstr>
      <vt:lpstr>Het proces </vt:lpstr>
      <vt:lpstr>De randvoorwaarden voor een transparant proces </vt:lpstr>
      <vt:lpstr>Transparant proces I </vt:lpstr>
      <vt:lpstr>Transparant proces II </vt:lpstr>
      <vt:lpstr>PowerPoint-presentatie</vt:lpstr>
      <vt:lpstr>Wat is een team?</vt:lpstr>
      <vt:lpstr>Is een RvT een team?</vt:lpstr>
      <vt:lpstr>Is een RvT een team?</vt:lpstr>
      <vt:lpstr>O ja? Wat gebeurt er dan in een Raad van Toezicht als team?</vt:lpstr>
      <vt:lpstr>Hoe ontwikkelt zich een team? </vt:lpstr>
      <vt:lpstr>Fasen van ontwikkeling in een team (2)</vt:lpstr>
      <vt:lpstr>Fasen van ontwikkeling in een team (3)</vt:lpstr>
      <vt:lpstr>Valkuilen</vt:lpstr>
      <vt:lpstr>De praktijk</vt:lpstr>
      <vt:lpstr>Een zelfevaluatie</vt:lpstr>
      <vt:lpstr>PowerPoint-presentatie</vt:lpstr>
      <vt:lpstr>Wat is een strengths based team?</vt:lpstr>
      <vt:lpstr>Vier domeinen waarin een team actief is</vt:lpstr>
      <vt:lpstr>Hoe zien we de domeinen terug in een RvT? (1)</vt:lpstr>
      <vt:lpstr>Hoe zien we de domeinen terug in een RvT? (2)</vt:lpstr>
      <vt:lpstr>De excellente toezichthouder (individueel) </vt:lpstr>
      <vt:lpstr>Talent * Investment = strength</vt:lpstr>
      <vt:lpstr>Zijn jullie een strengths based team?</vt:lpstr>
      <vt:lpstr>Ronde 1, een strengths based team: basis-hygiëne aanwezig?</vt:lpstr>
      <vt:lpstr>Ronde 2: strengths en prestaties </vt:lpstr>
      <vt:lpstr>Ronde 3: In hoeverre werken jullie samen als een excellent team? De patronen in de praktijk.</vt:lpstr>
      <vt:lpstr>Ronde 4, een strengths based team: het individu en het collectief (1)</vt:lpstr>
      <vt:lpstr>Ronde 5, een strengths based team: het individu en het collectief (2)</vt:lpstr>
      <vt:lpstr>PowerPoint-presentatie</vt:lpstr>
      <vt:lpstr>PowerPoint-presentatie</vt:lpstr>
      <vt:lpstr>Hoe ben jij effectief als toezichthouder?</vt:lpstr>
      <vt:lpstr>Het Team Grid</vt:lpstr>
      <vt:lpstr>Leidende principes</vt:lpstr>
    </vt:vector>
  </TitlesOfParts>
  <Manager>Lindy Hilgerdenaar, Stefanie van Vliet</Manager>
  <Company>Leeuwendaal Advies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goede raad is goud waard</dc:title>
  <dc:subject>Slides leergang toezichthouden S2</dc:subject>
  <dc:creator>Raoul Schildmeijer</dc:creator>
  <cp:keywords>ZorgthuisNL</cp:keywords>
  <dc:description>Peter Gerritsen##</dc:description>
  <cp:lastModifiedBy>Lindy Hilgerdenaar (Zorgthuisnl)</cp:lastModifiedBy>
  <cp:revision>144</cp:revision>
  <cp:lastPrinted>2019-04-17T07:50:53Z</cp:lastPrinted>
  <dcterms:created xsi:type="dcterms:W3CDTF">2019-04-04T06:12:53Z</dcterms:created>
  <dcterms:modified xsi:type="dcterms:W3CDTF">2019-09-26T07:01:48Z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0x010100AE45229B54860542BD5C63D5CCB6A7D5</vt:lpwstr>
  </property>
</Properties>
</file>