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27C7C-F66A-45B9-9AC1-9323371313C1}" v="2" dt="2026-02-08T10:32:02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61"/>
  </p:normalViewPr>
  <p:slideViewPr>
    <p:cSldViewPr snapToGrid="0" showGuides="1">
      <p:cViewPr varScale="1">
        <p:scale>
          <a:sx n="62" d="100"/>
          <a:sy n="62" d="100"/>
        </p:scale>
        <p:origin x="92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y Hilgerdenaar | Zorgthuisnl" userId="f16c8ccc-6b0e-4faf-b727-871835ab4d32" providerId="ADAL" clId="{8BCE6E79-F837-4356-839D-59A6AB58DEDD}"/>
    <pc:docChg chg="custSel delSld modSld">
      <pc:chgData name="Lindy Hilgerdenaar | Zorgthuisnl" userId="f16c8ccc-6b0e-4faf-b727-871835ab4d32" providerId="ADAL" clId="{8BCE6E79-F837-4356-839D-59A6AB58DEDD}" dt="2026-02-08T10:36:53.834" v="1118" actId="20577"/>
      <pc:docMkLst>
        <pc:docMk/>
      </pc:docMkLst>
      <pc:sldChg chg="del">
        <pc:chgData name="Lindy Hilgerdenaar | Zorgthuisnl" userId="f16c8ccc-6b0e-4faf-b727-871835ab4d32" providerId="ADAL" clId="{8BCE6E79-F837-4356-839D-59A6AB58DEDD}" dt="2026-02-08T10:18:32.204" v="0" actId="47"/>
        <pc:sldMkLst>
          <pc:docMk/>
          <pc:sldMk cId="2498941728" sldId="257"/>
        </pc:sldMkLst>
      </pc:sldChg>
      <pc:sldChg chg="modSp mod">
        <pc:chgData name="Lindy Hilgerdenaar | Zorgthuisnl" userId="f16c8ccc-6b0e-4faf-b727-871835ab4d32" providerId="ADAL" clId="{8BCE6E79-F837-4356-839D-59A6AB58DEDD}" dt="2026-02-08T10:20:27.665" v="214" actId="20577"/>
        <pc:sldMkLst>
          <pc:docMk/>
          <pc:sldMk cId="3959327860" sldId="258"/>
        </pc:sldMkLst>
        <pc:spChg chg="mod">
          <ac:chgData name="Lindy Hilgerdenaar | Zorgthuisnl" userId="f16c8ccc-6b0e-4faf-b727-871835ab4d32" providerId="ADAL" clId="{8BCE6E79-F837-4356-839D-59A6AB58DEDD}" dt="2026-02-08T10:20:27.665" v="214" actId="20577"/>
          <ac:spMkLst>
            <pc:docMk/>
            <pc:sldMk cId="3959327860" sldId="258"/>
            <ac:spMk id="2" creationId="{7D28D5BA-5348-ACEC-6827-9157CD0AE610}"/>
          </ac:spMkLst>
        </pc:spChg>
        <pc:spChg chg="mod">
          <ac:chgData name="Lindy Hilgerdenaar | Zorgthuisnl" userId="f16c8ccc-6b0e-4faf-b727-871835ab4d32" providerId="ADAL" clId="{8BCE6E79-F837-4356-839D-59A6AB58DEDD}" dt="2026-02-08T10:18:43.474" v="34" actId="20577"/>
          <ac:spMkLst>
            <pc:docMk/>
            <pc:sldMk cId="3959327860" sldId="258"/>
            <ac:spMk id="3" creationId="{4B728A47-0C3B-15C7-DEEA-47F5C2A6AF04}"/>
          </ac:spMkLst>
        </pc:spChg>
      </pc:sldChg>
      <pc:sldChg chg="del">
        <pc:chgData name="Lindy Hilgerdenaar | Zorgthuisnl" userId="f16c8ccc-6b0e-4faf-b727-871835ab4d32" providerId="ADAL" clId="{8BCE6E79-F837-4356-839D-59A6AB58DEDD}" dt="2026-02-08T10:20:40.391" v="215" actId="47"/>
        <pc:sldMkLst>
          <pc:docMk/>
          <pc:sldMk cId="605707616" sldId="259"/>
        </pc:sldMkLst>
      </pc:sldChg>
      <pc:sldChg chg="del">
        <pc:chgData name="Lindy Hilgerdenaar | Zorgthuisnl" userId="f16c8ccc-6b0e-4faf-b727-871835ab4d32" providerId="ADAL" clId="{8BCE6E79-F837-4356-839D-59A6AB58DEDD}" dt="2026-02-08T10:20:49.378" v="216" actId="47"/>
        <pc:sldMkLst>
          <pc:docMk/>
          <pc:sldMk cId="1996497608" sldId="260"/>
        </pc:sldMkLst>
      </pc:sldChg>
      <pc:sldChg chg="modSp mod">
        <pc:chgData name="Lindy Hilgerdenaar | Zorgthuisnl" userId="f16c8ccc-6b0e-4faf-b727-871835ab4d32" providerId="ADAL" clId="{8BCE6E79-F837-4356-839D-59A6AB58DEDD}" dt="2026-02-08T10:28:55.145" v="787" actId="27636"/>
        <pc:sldMkLst>
          <pc:docMk/>
          <pc:sldMk cId="2681625138" sldId="261"/>
        </pc:sldMkLst>
        <pc:spChg chg="mod">
          <ac:chgData name="Lindy Hilgerdenaar | Zorgthuisnl" userId="f16c8ccc-6b0e-4faf-b727-871835ab4d32" providerId="ADAL" clId="{8BCE6E79-F837-4356-839D-59A6AB58DEDD}" dt="2026-02-08T10:28:55.145" v="787" actId="27636"/>
          <ac:spMkLst>
            <pc:docMk/>
            <pc:sldMk cId="2681625138" sldId="261"/>
            <ac:spMk id="2" creationId="{6581B082-9FD8-3BA9-F21A-62F413D93FDA}"/>
          </ac:spMkLst>
        </pc:spChg>
        <pc:spChg chg="mod">
          <ac:chgData name="Lindy Hilgerdenaar | Zorgthuisnl" userId="f16c8ccc-6b0e-4faf-b727-871835ab4d32" providerId="ADAL" clId="{8BCE6E79-F837-4356-839D-59A6AB58DEDD}" dt="2026-02-08T10:21:05.729" v="255" actId="20577"/>
          <ac:spMkLst>
            <pc:docMk/>
            <pc:sldMk cId="2681625138" sldId="261"/>
            <ac:spMk id="3" creationId="{C22962EA-C9DB-CDBD-9048-01A7F35253F2}"/>
          </ac:spMkLst>
        </pc:spChg>
      </pc:sldChg>
      <pc:sldChg chg="delSp modSp mod">
        <pc:chgData name="Lindy Hilgerdenaar | Zorgthuisnl" userId="f16c8ccc-6b0e-4faf-b727-871835ab4d32" providerId="ADAL" clId="{8BCE6E79-F837-4356-839D-59A6AB58DEDD}" dt="2026-02-08T10:36:02.939" v="1041" actId="20577"/>
        <pc:sldMkLst>
          <pc:docMk/>
          <pc:sldMk cId="3664695280" sldId="262"/>
        </pc:sldMkLst>
        <pc:spChg chg="mod">
          <ac:chgData name="Lindy Hilgerdenaar | Zorgthuisnl" userId="f16c8ccc-6b0e-4faf-b727-871835ab4d32" providerId="ADAL" clId="{8BCE6E79-F837-4356-839D-59A6AB58DEDD}" dt="2026-02-08T10:36:02.939" v="1041" actId="20577"/>
          <ac:spMkLst>
            <pc:docMk/>
            <pc:sldMk cId="3664695280" sldId="262"/>
            <ac:spMk id="2" creationId="{844EB1DE-3E8F-9A1C-F7ED-49381518C212}"/>
          </ac:spMkLst>
        </pc:spChg>
        <pc:spChg chg="mod">
          <ac:chgData name="Lindy Hilgerdenaar | Zorgthuisnl" userId="f16c8ccc-6b0e-4faf-b727-871835ab4d32" providerId="ADAL" clId="{8BCE6E79-F837-4356-839D-59A6AB58DEDD}" dt="2026-02-08T10:29:34.311" v="815" actId="20577"/>
          <ac:spMkLst>
            <pc:docMk/>
            <pc:sldMk cId="3664695280" sldId="262"/>
            <ac:spMk id="3" creationId="{5C6ED9AC-2589-3FA4-2693-1234E93A1ECD}"/>
          </ac:spMkLst>
        </pc:spChg>
        <pc:spChg chg="del mod">
          <ac:chgData name="Lindy Hilgerdenaar | Zorgthuisnl" userId="f16c8ccc-6b0e-4faf-b727-871835ab4d32" providerId="ADAL" clId="{8BCE6E79-F837-4356-839D-59A6AB58DEDD}" dt="2026-02-08T10:29:45.269" v="818" actId="478"/>
          <ac:spMkLst>
            <pc:docMk/>
            <pc:sldMk cId="3664695280" sldId="262"/>
            <ac:spMk id="4" creationId="{2B9659A6-D78E-333E-A652-51D53E9C388C}"/>
          </ac:spMkLst>
        </pc:spChg>
      </pc:sldChg>
      <pc:sldChg chg="del">
        <pc:chgData name="Lindy Hilgerdenaar | Zorgthuisnl" userId="f16c8ccc-6b0e-4faf-b727-871835ab4d32" providerId="ADAL" clId="{8BCE6E79-F837-4356-839D-59A6AB58DEDD}" dt="2026-02-08T10:36:14.896" v="1042" actId="47"/>
        <pc:sldMkLst>
          <pc:docMk/>
          <pc:sldMk cId="2978800753" sldId="263"/>
        </pc:sldMkLst>
      </pc:sldChg>
      <pc:sldChg chg="modSp mod">
        <pc:chgData name="Lindy Hilgerdenaar | Zorgthuisnl" userId="f16c8ccc-6b0e-4faf-b727-871835ab4d32" providerId="ADAL" clId="{8BCE6E79-F837-4356-839D-59A6AB58DEDD}" dt="2026-02-08T10:36:53.834" v="1118" actId="20577"/>
        <pc:sldMkLst>
          <pc:docMk/>
          <pc:sldMk cId="3412485798" sldId="264"/>
        </pc:sldMkLst>
        <pc:spChg chg="mod">
          <ac:chgData name="Lindy Hilgerdenaar | Zorgthuisnl" userId="f16c8ccc-6b0e-4faf-b727-871835ab4d32" providerId="ADAL" clId="{8BCE6E79-F837-4356-839D-59A6AB58DEDD}" dt="2026-02-08T10:36:53.834" v="1118" actId="20577"/>
          <ac:spMkLst>
            <pc:docMk/>
            <pc:sldMk cId="3412485798" sldId="264"/>
            <ac:spMk id="4" creationId="{59F7CE07-9570-01E5-F471-CA9C7882CBDD}"/>
          </ac:spMkLst>
        </pc:spChg>
        <pc:spChg chg="mod">
          <ac:chgData name="Lindy Hilgerdenaar | Zorgthuisnl" userId="f16c8ccc-6b0e-4faf-b727-871835ab4d32" providerId="ADAL" clId="{8BCE6E79-F837-4356-839D-59A6AB58DEDD}" dt="2026-02-08T10:36:46.529" v="1115" actId="5793"/>
          <ac:spMkLst>
            <pc:docMk/>
            <pc:sldMk cId="3412485798" sldId="264"/>
            <ac:spMk id="8" creationId="{3253DB19-8139-330E-8C81-C27FF81E36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F4E01DC-C553-548D-8924-BE0003CFAE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5366B1A8-A810-1352-1489-F16582EE3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80" y="234527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1E48E00-ECA1-CF05-014C-A2208B3B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971478CF-AC92-6809-72E9-0820E07F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B18D472-9319-7E64-8EB4-17D80582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C8F86087-2C84-64F6-67C6-301F0045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CFF12A-AE8E-4FC8-9F7E-A1FAF30F177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2BF0C00-E013-37AB-BA11-D72D7AFB81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6" y="5792526"/>
            <a:ext cx="1644014" cy="7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F4E01DC-C553-548D-8924-BE0003CFAE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1E48E00-ECA1-CF05-014C-A2208B3B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971478CF-AC92-6809-72E9-0820E07F0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B18D472-9319-7E64-8EB4-17D80582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C8F86087-2C84-64F6-67C6-301F0045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CFF12A-AE8E-4FC8-9F7E-A1FAF30F177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F66F745-96BA-5AE6-7CC1-DB84D0BA0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80" y="234527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D62113-9293-6C76-8D73-0EB967DD18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6" y="5792526"/>
            <a:ext cx="1644014" cy="7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1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6D3E58B-DCEB-5A5C-26B4-45FAB62AA1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BCD43-ADAC-2206-9739-4D921B34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2E48F-632B-E01A-8340-13868125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3D1FA-C654-5A24-E51F-F2EB290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2AC5-79F0-E38C-E691-FC35EBE2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294A09-43FE-9F25-9D5F-1F373A1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3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949F18FE-BC51-DF58-4E15-44E410929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9D9F9E5B-6E6A-4F98-5698-CA99260A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>
            <a:extLst>
              <a:ext uri="{FF2B5EF4-FFF2-40B4-BE49-F238E27FC236}">
                <a16:creationId xmlns:a16="http://schemas.microsoft.com/office/drawing/2014/main" id="{1582AF2A-472D-D6AA-D5F7-97D6B508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pPr/>
              <a:t>8-2-2026</a:t>
            </a:fld>
            <a:endParaRPr lang="nl-NL"/>
          </a:p>
        </p:txBody>
      </p:sp>
      <p:sp>
        <p:nvSpPr>
          <p:cNvPr id="15" name="Tijdelijke aanduiding voor voettekst 14">
            <a:extLst>
              <a:ext uri="{FF2B5EF4-FFF2-40B4-BE49-F238E27FC236}">
                <a16:creationId xmlns:a16="http://schemas.microsoft.com/office/drawing/2014/main" id="{1B611B2B-86EC-CEAC-8A50-E48574C3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4F0AB95C-089C-88A7-279B-C8979809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4A48AD2C-68FD-D571-693B-C0C2DB400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2241755"/>
            <a:ext cx="10795635" cy="393520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3290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wit&#10;&#10;Door AI gegenereerde inhoud is mogelijk onjuist.">
            <a:extLst>
              <a:ext uri="{FF2B5EF4-FFF2-40B4-BE49-F238E27FC236}">
                <a16:creationId xmlns:a16="http://schemas.microsoft.com/office/drawing/2014/main" id="{278C3AB1-EE9A-1BFF-A43A-36DD1EDBCB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BCD43-ADAC-2206-9739-4D921B34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2E48F-632B-E01A-8340-13868125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3D1FA-C654-5A24-E51F-F2EB290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2AC5-79F0-E38C-E691-FC35EBE2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294A09-43FE-9F25-9D5F-1F373A1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1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it, ontwerp&#10;&#10;Door AI gegenereerde inhoud is mogelijk onjuist.">
            <a:extLst>
              <a:ext uri="{FF2B5EF4-FFF2-40B4-BE49-F238E27FC236}">
                <a16:creationId xmlns:a16="http://schemas.microsoft.com/office/drawing/2014/main" id="{27C21037-3852-08C6-F4B8-FC19CF6C77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BCD43-ADAC-2206-9739-4D921B346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2E48F-632B-E01A-8340-13868125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3D1FA-C654-5A24-E51F-F2EB290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2AC5-79F0-E38C-E691-FC35EBE2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294A09-43FE-9F25-9D5F-1F373A1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6D3E58B-DCEB-5A5C-26B4-45FAB62AA1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BCD43-ADAC-2206-9739-4D921B34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2241755"/>
            <a:ext cx="4917441" cy="393520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2E48F-632B-E01A-8340-13868125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3D1FA-C654-5A24-E51F-F2EB290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2AC5-79F0-E38C-E691-FC35EBE2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294A09-43FE-9F25-9D5F-1F373A1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96DA9D6-C47D-0B4F-3D0F-971D397AE3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79234" y="2241755"/>
            <a:ext cx="4917441" cy="393520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9132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01619AFC-700C-1387-A402-4CDC5700F07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BCD43-ADAC-2206-9739-4D921B346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2241755"/>
            <a:ext cx="4917441" cy="393520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2E48F-632B-E01A-8340-13868125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3D1FA-C654-5A24-E51F-F2EB290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2AC5-79F0-E38C-E691-FC35EBE2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294A09-43FE-9F25-9D5F-1F373A19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96DA9D6-C47D-0B4F-3D0F-971D397AE3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79234" y="2241755"/>
            <a:ext cx="4917441" cy="393520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3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5C7889EE-F76E-F8F6-2E89-BF2E6D740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5551" y="0"/>
            <a:ext cx="46561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02E48F-632B-E01A-8340-13868125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7BF5-035D-42D2-A94A-EDD84D7787B9}" type="datetimeFigureOut">
              <a:rPr lang="nl-NL" smtClean="0"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43D1FA-C654-5A24-E51F-F2EB290B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B62AC5-79F0-E38C-E691-FC35EBE2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F12A-AE8E-4FC8-9F7E-A1FAF30F177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294A09-43FE-9F25-9D5F-1F373A19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80" y="766160"/>
            <a:ext cx="5888947" cy="1224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27" name="Tijdelijke aanduiding voor inhoud 2">
            <a:extLst>
              <a:ext uri="{FF2B5EF4-FFF2-40B4-BE49-F238E27FC236}">
                <a16:creationId xmlns:a16="http://schemas.microsoft.com/office/drawing/2014/main" id="{78991452-0956-D0FA-CFAB-62215D5E6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2241755"/>
            <a:ext cx="5888947" cy="393520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Afbeelding 8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853ED9C8-B0C5-BEF8-22E1-9D63A6B5D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D36BAD3-B8A4-28AA-408B-E03F0247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80" y="766160"/>
            <a:ext cx="10795634" cy="12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D4662A-C810-793A-D13D-330255855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39" y="2241755"/>
            <a:ext cx="10795635" cy="39352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Broodtekst</a:t>
            </a:r>
          </a:p>
          <a:p>
            <a:pPr lvl="2"/>
            <a:r>
              <a:rPr lang="nl-NL" dirty="0"/>
              <a:t>Kop 1</a:t>
            </a:r>
          </a:p>
          <a:p>
            <a:pPr lvl="3"/>
            <a:r>
              <a:rPr lang="nl-NL" dirty="0"/>
              <a:t>Kop 2</a:t>
            </a:r>
          </a:p>
          <a:p>
            <a:pPr lvl="4"/>
            <a:r>
              <a:rPr lang="nl-NL" dirty="0" err="1"/>
              <a:t>Bullet</a:t>
            </a:r>
            <a:r>
              <a:rPr lang="nl-NL" dirty="0"/>
              <a:t> met kompas</a:t>
            </a:r>
          </a:p>
          <a:p>
            <a:pPr lvl="4"/>
            <a:endParaRPr lang="nl-NL" dirty="0"/>
          </a:p>
          <a:p>
            <a:pPr lvl="4"/>
            <a:endParaRPr lang="nl-NL" dirty="0"/>
          </a:p>
          <a:p>
            <a:pPr lvl="4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E3FC62-F5FF-6CBC-836F-BB2126AD8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32080" y="5116829"/>
            <a:ext cx="340360" cy="153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5F7BF5-035D-42D2-A94A-EDD84D7787B9}" type="datetimeFigureOut">
              <a:rPr lang="nl-NL" smtClean="0"/>
              <a:pPr/>
              <a:t>8-2-2026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44EA13-D063-3EE4-91D0-34C4AEF14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03200" y="5279390"/>
            <a:ext cx="198120" cy="9525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ctr">
              <a:defRPr sz="1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B6E0D1-1F8C-0C97-72CA-16A9500B6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474" y="6361542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50CFF12A-AE8E-4FC8-9F7E-A1FAF30F177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65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914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600" indent="-1371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3200" b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63525" indent="-26352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61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6" orient="horz" pos="482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rginzicht.nl/meetinstrumenten/handreiking-inzicht-in-kwaliteit-kwaliteitsbeeld-generiek-kompas-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rginzicht.nl/meetinstrumenten/ervaringsmeting-generiek-kompa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549E1C9-1BC2-D572-9CC2-6160B8586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Zorgthuisnl – 10 februari 2026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8ED7C3-5E76-6297-1818-38553191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Vragenuurtje Kwaliteitsbeeld </a:t>
            </a:r>
          </a:p>
        </p:txBody>
      </p:sp>
    </p:spTree>
    <p:extLst>
      <p:ext uri="{BB962C8B-B14F-4D97-AF65-F5344CB8AC3E}">
        <p14:creationId xmlns:p14="http://schemas.microsoft.com/office/powerpoint/2010/main" val="131079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D28D5BA-5348-ACEC-6827-9157CD0A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nl-NL" dirty="0"/>
              <a:t>Tweede keer kwaliteitsbeeld vanuit het Generiek Kompas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r>
              <a:rPr lang="nl-NL" dirty="0"/>
              <a:t>Aanlevering uiterlijk 31 maart 2026 via portal </a:t>
            </a:r>
            <a:r>
              <a:rPr lang="nl-NL" dirty="0" err="1"/>
              <a:t>Desan</a:t>
            </a:r>
            <a:r>
              <a:rPr lang="nl-NL" dirty="0"/>
              <a:t> 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r>
              <a:rPr lang="nl-NL" dirty="0"/>
              <a:t>Handboek met instructies &gt; </a:t>
            </a:r>
            <a:r>
              <a:rPr lang="nl-NL" dirty="0">
                <a:hlinkClick r:id="rId2"/>
              </a:rPr>
              <a:t>Handreiking Inzicht in Kwaliteit</a:t>
            </a:r>
            <a:endParaRPr lang="nl-NL" dirty="0"/>
          </a:p>
          <a:p>
            <a:pPr lvl="3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728A47-0C3B-15C7-DEEA-47F5C2A6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Handreiking Inzicht in Kwaliteit</a:t>
            </a:r>
          </a:p>
        </p:txBody>
      </p:sp>
    </p:spTree>
    <p:extLst>
      <p:ext uri="{BB962C8B-B14F-4D97-AF65-F5344CB8AC3E}">
        <p14:creationId xmlns:p14="http://schemas.microsoft.com/office/powerpoint/2010/main" val="395932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581B082-9FD8-3BA9-F21A-62F413D93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nl-NL" dirty="0"/>
              <a:t>Geen inhoudelijke wijzigingen </a:t>
            </a:r>
          </a:p>
          <a:p>
            <a:pPr lvl="2"/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Aanlevering optioneel voor aanbieders met minder van 25 clienten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Explicieter onderscheid tussen </a:t>
            </a:r>
            <a:r>
              <a:rPr lang="nl-NL" i="1" dirty="0"/>
              <a:t>doel </a:t>
            </a:r>
            <a:r>
              <a:rPr lang="nl-NL" dirty="0"/>
              <a:t>en </a:t>
            </a:r>
            <a:r>
              <a:rPr lang="nl-NL" i="1" dirty="0"/>
              <a:t>middel</a:t>
            </a:r>
            <a:r>
              <a:rPr lang="nl-NL" dirty="0"/>
              <a:t> &gt; zie kopje ‘Vormvrij’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Meer nadruk op </a:t>
            </a:r>
            <a:r>
              <a:rPr lang="nl-NL" i="1" dirty="0"/>
              <a:t>cyclisch</a:t>
            </a:r>
            <a:r>
              <a:rPr lang="nl-NL" dirty="0"/>
              <a:t> leren en verbeteren (PDCA-cyclus)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Aandacht voor randvoorwaarden zoals; bedrijfsvoering, digitalisering en personeelsbeleid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Enkele aanscherpingen bij kopje “verplichte onderdelen”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Kwaliteitsbeeld dient ook in platte tekst beschikbaar te zijn. </a:t>
            </a:r>
          </a:p>
          <a:p>
            <a:pPr lvl="3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22962EA-C9DB-CDBD-9048-01A7F352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Wijzigingen t.o.v. verslagjaar 2024</a:t>
            </a:r>
          </a:p>
        </p:txBody>
      </p:sp>
    </p:spTree>
    <p:extLst>
      <p:ext uri="{BB962C8B-B14F-4D97-AF65-F5344CB8AC3E}">
        <p14:creationId xmlns:p14="http://schemas.microsoft.com/office/powerpoint/2010/main" val="268162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44EB1DE-3E8F-9A1C-F7ED-49381518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2241755"/>
            <a:ext cx="10631357" cy="3935208"/>
          </a:xfrm>
        </p:spPr>
        <p:txBody>
          <a:bodyPr>
            <a:normAutofit/>
          </a:bodyPr>
          <a:lstStyle/>
          <a:p>
            <a:pPr lvl="2"/>
            <a:r>
              <a:rPr lang="nl-NL" dirty="0"/>
              <a:t>Handboeken verslagjaar 2025 en 2026 beschikbaar &gt; </a:t>
            </a:r>
            <a:r>
              <a:rPr lang="nl-NL" dirty="0">
                <a:hlinkClick r:id="rId2"/>
              </a:rPr>
              <a:t>Handboeken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pPr lvl="1"/>
            <a:r>
              <a:rPr lang="nl-NL" i="1" dirty="0"/>
              <a:t>Vanaf 2026 geldt: Aanbieders met 10 of minder zorgverleners zijn niet verplicht om de ervaringsmeting uit te voeren 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Aanlevering ook 31 maart 2026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6ED9AC-2589-3FA4-2693-1234E93A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Handboek Ervaringsmeting</a:t>
            </a:r>
          </a:p>
        </p:txBody>
      </p:sp>
    </p:spTree>
    <p:extLst>
      <p:ext uri="{BB962C8B-B14F-4D97-AF65-F5344CB8AC3E}">
        <p14:creationId xmlns:p14="http://schemas.microsoft.com/office/powerpoint/2010/main" val="366469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 descr="Afbeelding met Menselijk gezicht, persoon, kleding, tekenfilm&#10;&#10;Door AI gegenereerde inhoud is mogelijk onjuist.">
            <a:extLst>
              <a:ext uri="{FF2B5EF4-FFF2-40B4-BE49-F238E27FC236}">
                <a16:creationId xmlns:a16="http://schemas.microsoft.com/office/drawing/2014/main" id="{D420CCDC-C371-10FC-43FE-8E21581B8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8" t="-1" r="2895" b="18313"/>
          <a:stretch>
            <a:fillRect/>
          </a:stretch>
        </p:blipFill>
        <p:spPr>
          <a:xfrm>
            <a:off x="7535862" y="0"/>
            <a:ext cx="4656138" cy="6858000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3253DB19-8139-330E-8C81-C27FF81E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 voor…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F7CE07-9570-01E5-F471-CA9C7882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" y="2241755"/>
            <a:ext cx="5888947" cy="3935208"/>
          </a:xfrm>
        </p:spPr>
        <p:txBody>
          <a:bodyPr/>
          <a:lstStyle/>
          <a:p>
            <a:pPr lvl="2">
              <a:buFontTx/>
              <a:buChar char="-"/>
            </a:pPr>
            <a:r>
              <a:rPr lang="nl-NL" dirty="0"/>
              <a:t>Vragen</a:t>
            </a:r>
          </a:p>
          <a:p>
            <a:pPr lvl="2">
              <a:buFontTx/>
              <a:buChar char="-"/>
            </a:pPr>
            <a:endParaRPr lang="nl-NL" dirty="0"/>
          </a:p>
          <a:p>
            <a:pPr lvl="2">
              <a:buFontTx/>
              <a:buChar char="-"/>
            </a:pPr>
            <a:r>
              <a:rPr lang="nl-NL" dirty="0"/>
              <a:t>Tips</a:t>
            </a:r>
          </a:p>
          <a:p>
            <a:pPr lvl="2">
              <a:buFontTx/>
              <a:buChar char="-"/>
            </a:pPr>
            <a:endParaRPr lang="nl-NL" dirty="0"/>
          </a:p>
          <a:p>
            <a:pPr lvl="2">
              <a:buFontTx/>
              <a:buChar char="-"/>
            </a:pPr>
            <a:r>
              <a:rPr lang="nl-NL" dirty="0"/>
              <a:t>Opmerkingen</a:t>
            </a:r>
          </a:p>
          <a:p>
            <a:pPr lvl="2">
              <a:buFontTx/>
              <a:buChar char="-"/>
            </a:pPr>
            <a:endParaRPr lang="nl-NL" dirty="0"/>
          </a:p>
          <a:p>
            <a:pPr lvl="2">
              <a:buFontTx/>
              <a:buChar char="-"/>
            </a:pPr>
            <a:r>
              <a:rPr lang="nl-NL" dirty="0"/>
              <a:t>Ervaringen delen </a:t>
            </a:r>
          </a:p>
          <a:p>
            <a:pPr lvl="3"/>
            <a:endParaRPr lang="nl-NL" dirty="0"/>
          </a:p>
        </p:txBody>
      </p:sp>
      <p:pic>
        <p:nvPicPr>
          <p:cNvPr id="12" name="Afbeelding 11" descr="Afbeelding met schermopname, ontwerp&#10;&#10;Door AI gegenereerde inhoud is mogelijk onjuist.">
            <a:extLst>
              <a:ext uri="{FF2B5EF4-FFF2-40B4-BE49-F238E27FC236}">
                <a16:creationId xmlns:a16="http://schemas.microsoft.com/office/drawing/2014/main" id="{263B6171-6D01-4B48-56A9-10723C4A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857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neriek Kompas_ZorgthuisNL">
      <a:dk1>
        <a:srgbClr val="000000"/>
      </a:dk1>
      <a:lt1>
        <a:srgbClr val="FFFFFF"/>
      </a:lt1>
      <a:dk2>
        <a:srgbClr val="4C5FA9"/>
      </a:dk2>
      <a:lt2>
        <a:srgbClr val="E5E5F4"/>
      </a:lt2>
      <a:accent1>
        <a:srgbClr val="4C5FA9"/>
      </a:accent1>
      <a:accent2>
        <a:srgbClr val="EF774A"/>
      </a:accent2>
      <a:accent3>
        <a:srgbClr val="F9B44F"/>
      </a:accent3>
      <a:accent4>
        <a:srgbClr val="A3CF98"/>
      </a:accent4>
      <a:accent5>
        <a:srgbClr val="99A3CF"/>
      </a:accent5>
      <a:accent6>
        <a:srgbClr val="FDEDD6"/>
      </a:accent6>
      <a:hlink>
        <a:srgbClr val="4C5FA9"/>
      </a:hlink>
      <a:folHlink>
        <a:srgbClr val="EF774A"/>
      </a:folHlink>
    </a:clrScheme>
    <a:fontScheme name="Generiek Kompas | ZorgthuisNL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954736-61c5-48f8-89ce-4237c0c91d56" xsi:nil="true"/>
    <lcf76f155ced4ddcb4097134ff3c332f xmlns="88917e6b-edd1-423d-b32f-558a2ad290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04654B9F7E84D8F1D4FECA1B8DCDA" ma:contentTypeVersion="13" ma:contentTypeDescription="Een nieuw document maken." ma:contentTypeScope="" ma:versionID="3087b610d2d6d9ebb99961f43a98fc19">
  <xsd:schema xmlns:xsd="http://www.w3.org/2001/XMLSchema" xmlns:xs="http://www.w3.org/2001/XMLSchema" xmlns:p="http://schemas.microsoft.com/office/2006/metadata/properties" xmlns:ns2="88917e6b-edd1-423d-b32f-558a2ad2905b" xmlns:ns3="49954736-61c5-48f8-89ce-4237c0c91d56" targetNamespace="http://schemas.microsoft.com/office/2006/metadata/properties" ma:root="true" ma:fieldsID="7dfd5b12612e1f0f8cb80576991a399b" ns2:_="" ns3:_="">
    <xsd:import namespace="88917e6b-edd1-423d-b32f-558a2ad2905b"/>
    <xsd:import namespace="49954736-61c5-48f8-89ce-4237c0c91d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17e6b-edd1-423d-b32f-558a2ad29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cb1e5e6f-7e36-42b6-a8ab-1fdf685e2a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54736-61c5-48f8-89ce-4237c0c91d5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b199e9-49a2-4ced-a6a6-92b9972d336b}" ma:internalName="TaxCatchAll" ma:showField="CatchAllData" ma:web="49954736-61c5-48f8-89ce-4237c0c91d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872AA2-24F9-4711-B607-FEE8E46D76B8}">
  <ds:schemaRefs>
    <ds:schemaRef ds:uri="http://schemas.microsoft.com/office/2006/metadata/properties"/>
    <ds:schemaRef ds:uri="http://schemas.microsoft.com/office/infopath/2007/PartnerControls"/>
    <ds:schemaRef ds:uri="49954736-61c5-48f8-89ce-4237c0c91d56"/>
    <ds:schemaRef ds:uri="88917e6b-edd1-423d-b32f-558a2ad2905b"/>
  </ds:schemaRefs>
</ds:datastoreItem>
</file>

<file path=customXml/itemProps2.xml><?xml version="1.0" encoding="utf-8"?>
<ds:datastoreItem xmlns:ds="http://schemas.openxmlformats.org/officeDocument/2006/customXml" ds:itemID="{C3A85C43-0C17-4F76-9641-C67E2BBE6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60DA8-41E3-4E35-A112-B9DDD22FA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17e6b-edd1-423d-b32f-558a2ad2905b"/>
    <ds:schemaRef ds:uri="49954736-61c5-48f8-89ce-4237c0c91d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147</Words>
  <Application>Microsoft Office PowerPoint</Application>
  <PresentationFormat>Breedbeeld</PresentationFormat>
  <Paragraphs>33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Aptos</vt:lpstr>
      <vt:lpstr>Arial</vt:lpstr>
      <vt:lpstr>Kantoorthema</vt:lpstr>
      <vt:lpstr>Vragenuurtje Kwaliteitsbeeld </vt:lpstr>
      <vt:lpstr>Handreiking Inzicht in Kwaliteit</vt:lpstr>
      <vt:lpstr>Wijzigingen t.o.v. verslagjaar 2024</vt:lpstr>
      <vt:lpstr>Handboek Ervaringsmeting</vt:lpstr>
      <vt:lpstr>Tijd voor…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Marijke Timmerman</dc:creator>
  <cp:lastModifiedBy>Lindy Hilgerdenaar | Zorgthuisnl</cp:lastModifiedBy>
  <cp:revision>6</cp:revision>
  <dcterms:created xsi:type="dcterms:W3CDTF">2025-10-29T14:21:57Z</dcterms:created>
  <dcterms:modified xsi:type="dcterms:W3CDTF">2026-02-08T10:37:03Z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0x0101001F204654B9F7E84D8F1D4FECA1B8DCDA</vt:lpwstr>
  </property>
  <property fmtid="{D5CDD505-2E9C-101B-9397-08002B2CF9AE}" pid="3" name="MediaServiceImageTags">
    <vt:lpwstr/>
  </property>
</Properties>
</file>